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7" r:id="rId1"/>
  </p:sldMasterIdLst>
  <p:notesMasterIdLst>
    <p:notesMasterId r:id="rId30"/>
  </p:notesMasterIdLst>
  <p:sldIdLst>
    <p:sldId id="256" r:id="rId2"/>
    <p:sldId id="267" r:id="rId3"/>
    <p:sldId id="258" r:id="rId4"/>
    <p:sldId id="260" r:id="rId5"/>
    <p:sldId id="259" r:id="rId6"/>
    <p:sldId id="291" r:id="rId7"/>
    <p:sldId id="261" r:id="rId8"/>
    <p:sldId id="273" r:id="rId9"/>
    <p:sldId id="262" r:id="rId10"/>
    <p:sldId id="264" r:id="rId11"/>
    <p:sldId id="276" r:id="rId12"/>
    <p:sldId id="275" r:id="rId13"/>
    <p:sldId id="263" r:id="rId14"/>
    <p:sldId id="278" r:id="rId15"/>
    <p:sldId id="265" r:id="rId16"/>
    <p:sldId id="274" r:id="rId17"/>
    <p:sldId id="266" r:id="rId18"/>
    <p:sldId id="280" r:id="rId19"/>
    <p:sldId id="279" r:id="rId20"/>
    <p:sldId id="281" r:id="rId21"/>
    <p:sldId id="282" r:id="rId22"/>
    <p:sldId id="288" r:id="rId23"/>
    <p:sldId id="287" r:id="rId24"/>
    <p:sldId id="283" r:id="rId25"/>
    <p:sldId id="271" r:id="rId26"/>
    <p:sldId id="272" r:id="rId27"/>
    <p:sldId id="289" r:id="rId28"/>
    <p:sldId id="290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81E8C1-6EF8-4085-8173-904E8FABDA30}" v="359" dt="2024-03-24T19:43:57.4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ena Held" userId="79e6395605f2fdc5" providerId="Windows Live" clId="Web-{712D3049-D72A-4370-BFDD-5B23434C79DF}"/>
    <pc:docChg chg="modSld">
      <pc:chgData name="Malena Held" userId="79e6395605f2fdc5" providerId="Windows Live" clId="Web-{712D3049-D72A-4370-BFDD-5B23434C79DF}" dt="2024-03-23T15:18:29.397" v="102"/>
      <pc:docMkLst>
        <pc:docMk/>
      </pc:docMkLst>
      <pc:sldChg chg="addSp delSp modSp">
        <pc:chgData name="Malena Held" userId="79e6395605f2fdc5" providerId="Windows Live" clId="Web-{712D3049-D72A-4370-BFDD-5B23434C79DF}" dt="2024-03-23T15:18:29.397" v="102"/>
        <pc:sldMkLst>
          <pc:docMk/>
          <pc:sldMk cId="3143795157" sldId="258"/>
        </pc:sldMkLst>
        <pc:spChg chg="mod">
          <ac:chgData name="Malena Held" userId="79e6395605f2fdc5" providerId="Windows Live" clId="Web-{712D3049-D72A-4370-BFDD-5B23434C79DF}" dt="2024-03-23T15:11:41.701" v="77" actId="20577"/>
          <ac:spMkLst>
            <pc:docMk/>
            <pc:sldMk cId="3143795157" sldId="258"/>
            <ac:spMk id="10" creationId="{8BD174E4-1399-F181-241D-BACA8A1C7EDD}"/>
          </ac:spMkLst>
        </pc:spChg>
        <pc:picChg chg="add mod">
          <ac:chgData name="Malena Held" userId="79e6395605f2fdc5" providerId="Windows Live" clId="Web-{712D3049-D72A-4370-BFDD-5B23434C79DF}" dt="2024-03-23T15:12:13.359" v="83"/>
          <ac:picMkLst>
            <pc:docMk/>
            <pc:sldMk cId="3143795157" sldId="258"/>
            <ac:picMk id="3" creationId="{A314C6A4-32DA-E021-6F1B-E3B850640800}"/>
          </ac:picMkLst>
        </pc:picChg>
        <pc:picChg chg="add del mod">
          <ac:chgData name="Malena Held" userId="79e6395605f2fdc5" providerId="Windows Live" clId="Web-{712D3049-D72A-4370-BFDD-5B23434C79DF}" dt="2024-03-23T15:13:59.131" v="89"/>
          <ac:picMkLst>
            <pc:docMk/>
            <pc:sldMk cId="3143795157" sldId="258"/>
            <ac:picMk id="5" creationId="{F7AC55DB-EDB2-DA21-82C3-16C63652C525}"/>
          </ac:picMkLst>
        </pc:picChg>
        <pc:picChg chg="add del mod modCrop">
          <ac:chgData name="Malena Held" userId="79e6395605f2fdc5" providerId="Windows Live" clId="Web-{712D3049-D72A-4370-BFDD-5B23434C79DF}" dt="2024-03-23T15:17:02.673" v="96"/>
          <ac:picMkLst>
            <pc:docMk/>
            <pc:sldMk cId="3143795157" sldId="258"/>
            <ac:picMk id="6" creationId="{6CD1F5E5-F36A-AAA8-14A4-33836088874C}"/>
          </ac:picMkLst>
        </pc:picChg>
        <pc:picChg chg="add mod">
          <ac:chgData name="Malena Held" userId="79e6395605f2fdc5" providerId="Windows Live" clId="Web-{712D3049-D72A-4370-BFDD-5B23434C79DF}" dt="2024-03-23T15:18:29.397" v="102"/>
          <ac:picMkLst>
            <pc:docMk/>
            <pc:sldMk cId="3143795157" sldId="258"/>
            <ac:picMk id="7" creationId="{EDB2D577-BBB3-F4BE-6CD6-1E04DF877CD6}"/>
          </ac:picMkLst>
        </pc:picChg>
        <pc:picChg chg="add del mod">
          <ac:chgData name="Malena Held" userId="79e6395605f2fdc5" providerId="Windows Live" clId="Web-{712D3049-D72A-4370-BFDD-5B23434C79DF}" dt="2024-03-23T15:09:25.583" v="3"/>
          <ac:picMkLst>
            <pc:docMk/>
            <pc:sldMk cId="3143795157" sldId="258"/>
            <ac:picMk id="16" creationId="{1B97AC71-B738-1F7B-EF33-6F338D792156}"/>
          </ac:picMkLst>
        </pc:picChg>
      </pc:sldChg>
    </pc:docChg>
  </pc:docChgLst>
  <pc:docChgLst>
    <pc:chgData name="Malena Held" userId="79e6395605f2fdc5" providerId="LiveId" clId="{3800325C-10CC-45C1-A1DE-7E19F5BC76C9}"/>
    <pc:docChg chg="undo custSel addSld modSld">
      <pc:chgData name="Malena Held" userId="79e6395605f2fdc5" providerId="LiveId" clId="{3800325C-10CC-45C1-A1DE-7E19F5BC76C9}" dt="2024-03-23T16:59:35.200" v="997" actId="20577"/>
      <pc:docMkLst>
        <pc:docMk/>
      </pc:docMkLst>
      <pc:sldChg chg="addSp delSp modSp mod">
        <pc:chgData name="Malena Held" userId="79e6395605f2fdc5" providerId="LiveId" clId="{3800325C-10CC-45C1-A1DE-7E19F5BC76C9}" dt="2024-03-23T15:38:59.163" v="37" actId="14100"/>
        <pc:sldMkLst>
          <pc:docMk/>
          <pc:sldMk cId="3143795157" sldId="258"/>
        </pc:sldMkLst>
        <pc:spChg chg="mod">
          <ac:chgData name="Malena Held" userId="79e6395605f2fdc5" providerId="LiveId" clId="{3800325C-10CC-45C1-A1DE-7E19F5BC76C9}" dt="2024-03-23T15:38:52.179" v="36" actId="20577"/>
          <ac:spMkLst>
            <pc:docMk/>
            <pc:sldMk cId="3143795157" sldId="258"/>
            <ac:spMk id="10" creationId="{8BD174E4-1399-F181-241D-BACA8A1C7EDD}"/>
          </ac:spMkLst>
        </pc:spChg>
        <pc:picChg chg="add mod">
          <ac:chgData name="Malena Held" userId="79e6395605f2fdc5" providerId="LiveId" clId="{3800325C-10CC-45C1-A1DE-7E19F5BC76C9}" dt="2024-03-23T15:36:33.708" v="3" actId="571"/>
          <ac:picMkLst>
            <pc:docMk/>
            <pc:sldMk cId="3143795157" sldId="258"/>
            <ac:picMk id="3" creationId="{977F5A33-76D0-EEBA-4286-7DED99CDB18B}"/>
          </ac:picMkLst>
        </pc:picChg>
        <pc:picChg chg="mod">
          <ac:chgData name="Malena Held" userId="79e6395605f2fdc5" providerId="LiveId" clId="{3800325C-10CC-45C1-A1DE-7E19F5BC76C9}" dt="2024-03-23T15:36:19.805" v="2" actId="1362"/>
          <ac:picMkLst>
            <pc:docMk/>
            <pc:sldMk cId="3143795157" sldId="258"/>
            <ac:picMk id="6" creationId="{942F5C27-2111-058F-67A5-D665E1F2126B}"/>
          </ac:picMkLst>
        </pc:picChg>
        <pc:picChg chg="mod">
          <ac:chgData name="Malena Held" userId="79e6395605f2fdc5" providerId="LiveId" clId="{3800325C-10CC-45C1-A1DE-7E19F5BC76C9}" dt="2024-03-23T15:36:14.340" v="1" actId="1076"/>
          <ac:picMkLst>
            <pc:docMk/>
            <pc:sldMk cId="3143795157" sldId="258"/>
            <ac:picMk id="8" creationId="{0E6D1AD9-F5BF-C6E3-38AD-908DFAA5AC8A}"/>
          </ac:picMkLst>
        </pc:picChg>
        <pc:picChg chg="add del mod">
          <ac:chgData name="Malena Held" userId="79e6395605f2fdc5" providerId="LiveId" clId="{3800325C-10CC-45C1-A1DE-7E19F5BC76C9}" dt="2024-03-23T15:38:00.532" v="13" actId="478"/>
          <ac:picMkLst>
            <pc:docMk/>
            <pc:sldMk cId="3143795157" sldId="258"/>
            <ac:picMk id="9" creationId="{2ECFAA50-587E-9281-4BE8-160BDCE3C605}"/>
          </ac:picMkLst>
        </pc:picChg>
        <pc:picChg chg="add del mod">
          <ac:chgData name="Malena Held" userId="79e6395605f2fdc5" providerId="LiveId" clId="{3800325C-10CC-45C1-A1DE-7E19F5BC76C9}" dt="2024-03-23T15:37:58.332" v="12" actId="478"/>
          <ac:picMkLst>
            <pc:docMk/>
            <pc:sldMk cId="3143795157" sldId="258"/>
            <ac:picMk id="11" creationId="{51A97632-54F5-4D38-7807-5C6428899A33}"/>
          </ac:picMkLst>
        </pc:picChg>
        <pc:picChg chg="add mod">
          <ac:chgData name="Malena Held" userId="79e6395605f2fdc5" providerId="LiveId" clId="{3800325C-10CC-45C1-A1DE-7E19F5BC76C9}" dt="2024-03-23T15:38:59.163" v="37" actId="14100"/>
          <ac:picMkLst>
            <pc:docMk/>
            <pc:sldMk cId="3143795157" sldId="258"/>
            <ac:picMk id="13" creationId="{E283D00C-6ABF-2515-27A5-24ED94F70BE0}"/>
          </ac:picMkLst>
        </pc:picChg>
      </pc:sldChg>
      <pc:sldChg chg="addSp modSp mod">
        <pc:chgData name="Malena Held" userId="79e6395605f2fdc5" providerId="LiveId" clId="{3800325C-10CC-45C1-A1DE-7E19F5BC76C9}" dt="2024-03-23T15:57:29.801" v="425" actId="20577"/>
        <pc:sldMkLst>
          <pc:docMk/>
          <pc:sldMk cId="2139028008" sldId="259"/>
        </pc:sldMkLst>
        <pc:spChg chg="mod">
          <ac:chgData name="Malena Held" userId="79e6395605f2fdc5" providerId="LiveId" clId="{3800325C-10CC-45C1-A1DE-7E19F5BC76C9}" dt="2024-03-23T15:57:29.801" v="425" actId="20577"/>
          <ac:spMkLst>
            <pc:docMk/>
            <pc:sldMk cId="2139028008" sldId="259"/>
            <ac:spMk id="3" creationId="{C5DD36C7-1426-B502-399F-37DFC40FE870}"/>
          </ac:spMkLst>
        </pc:spChg>
        <pc:picChg chg="add mod">
          <ac:chgData name="Malena Held" userId="79e6395605f2fdc5" providerId="LiveId" clId="{3800325C-10CC-45C1-A1DE-7E19F5BC76C9}" dt="2024-03-23T15:56:52.767" v="376" actId="1076"/>
          <ac:picMkLst>
            <pc:docMk/>
            <pc:sldMk cId="2139028008" sldId="259"/>
            <ac:picMk id="7" creationId="{FCF48D38-6643-141D-631C-E74A5DEF939F}"/>
          </ac:picMkLst>
        </pc:picChg>
        <pc:picChg chg="add mod">
          <ac:chgData name="Malena Held" userId="79e6395605f2fdc5" providerId="LiveId" clId="{3800325C-10CC-45C1-A1DE-7E19F5BC76C9}" dt="2024-03-23T15:56:50.433" v="375" actId="1076"/>
          <ac:picMkLst>
            <pc:docMk/>
            <pc:sldMk cId="2139028008" sldId="259"/>
            <ac:picMk id="9" creationId="{B814FCF6-B0BF-A523-2603-6383EB16A9B2}"/>
          </ac:picMkLst>
        </pc:picChg>
      </pc:sldChg>
      <pc:sldChg chg="addSp modSp mod">
        <pc:chgData name="Malena Held" userId="79e6395605f2fdc5" providerId="LiveId" clId="{3800325C-10CC-45C1-A1DE-7E19F5BC76C9}" dt="2024-03-23T15:49:01.199" v="298" actId="1076"/>
        <pc:sldMkLst>
          <pc:docMk/>
          <pc:sldMk cId="2016420073" sldId="260"/>
        </pc:sldMkLst>
        <pc:spChg chg="mod">
          <ac:chgData name="Malena Held" userId="79e6395605f2fdc5" providerId="LiveId" clId="{3800325C-10CC-45C1-A1DE-7E19F5BC76C9}" dt="2024-03-23T15:48:45.708" v="297" actId="20577"/>
          <ac:spMkLst>
            <pc:docMk/>
            <pc:sldMk cId="2016420073" sldId="260"/>
            <ac:spMk id="3" creationId="{5EA51562-9265-E426-0042-B37C52951875}"/>
          </ac:spMkLst>
        </pc:spChg>
        <pc:picChg chg="add mod">
          <ac:chgData name="Malena Held" userId="79e6395605f2fdc5" providerId="LiveId" clId="{3800325C-10CC-45C1-A1DE-7E19F5BC76C9}" dt="2024-03-23T15:46:31.869" v="185" actId="1036"/>
          <ac:picMkLst>
            <pc:docMk/>
            <pc:sldMk cId="2016420073" sldId="260"/>
            <ac:picMk id="7" creationId="{AFD7978D-104E-03CB-F9BF-5067F3F9A5E3}"/>
          </ac:picMkLst>
        </pc:picChg>
        <pc:picChg chg="add mod">
          <ac:chgData name="Malena Held" userId="79e6395605f2fdc5" providerId="LiveId" clId="{3800325C-10CC-45C1-A1DE-7E19F5BC76C9}" dt="2024-03-23T15:46:38.902" v="209" actId="1036"/>
          <ac:picMkLst>
            <pc:docMk/>
            <pc:sldMk cId="2016420073" sldId="260"/>
            <ac:picMk id="9" creationId="{72DAB911-3AB7-35B2-CBEB-79D62ABFABAE}"/>
          </ac:picMkLst>
        </pc:picChg>
        <pc:picChg chg="add mod">
          <ac:chgData name="Malena Held" userId="79e6395605f2fdc5" providerId="LiveId" clId="{3800325C-10CC-45C1-A1DE-7E19F5BC76C9}" dt="2024-03-23T15:46:45.781" v="239" actId="1035"/>
          <ac:picMkLst>
            <pc:docMk/>
            <pc:sldMk cId="2016420073" sldId="260"/>
            <ac:picMk id="11" creationId="{498B7286-0FA5-4C05-F8CB-1DB53032A021}"/>
          </ac:picMkLst>
        </pc:picChg>
        <pc:picChg chg="add mod">
          <ac:chgData name="Malena Held" userId="79e6395605f2fdc5" providerId="LiveId" clId="{3800325C-10CC-45C1-A1DE-7E19F5BC76C9}" dt="2024-03-23T15:48:01.709" v="292" actId="1076"/>
          <ac:picMkLst>
            <pc:docMk/>
            <pc:sldMk cId="2016420073" sldId="260"/>
            <ac:picMk id="12" creationId="{2C30983B-EAB8-F6DF-3DF1-F4E97167687E}"/>
          </ac:picMkLst>
        </pc:picChg>
        <pc:picChg chg="add mod">
          <ac:chgData name="Malena Held" userId="79e6395605f2fdc5" providerId="LiveId" clId="{3800325C-10CC-45C1-A1DE-7E19F5BC76C9}" dt="2024-03-23T15:49:01.199" v="298" actId="1076"/>
          <ac:picMkLst>
            <pc:docMk/>
            <pc:sldMk cId="2016420073" sldId="260"/>
            <ac:picMk id="14" creationId="{0B733F3D-25C4-B0AF-22A9-361B885E8DDA}"/>
          </ac:picMkLst>
        </pc:picChg>
      </pc:sldChg>
      <pc:sldChg chg="addSp delSp modSp mod chgLayout">
        <pc:chgData name="Malena Held" userId="79e6395605f2fdc5" providerId="LiveId" clId="{3800325C-10CC-45C1-A1DE-7E19F5BC76C9}" dt="2024-03-23T16:04:37.780" v="584" actId="21"/>
        <pc:sldMkLst>
          <pc:docMk/>
          <pc:sldMk cId="3625617171" sldId="261"/>
        </pc:sldMkLst>
        <pc:spChg chg="mod ord">
          <ac:chgData name="Malena Held" userId="79e6395605f2fdc5" providerId="LiveId" clId="{3800325C-10CC-45C1-A1DE-7E19F5BC76C9}" dt="2024-03-23T16:04:15.701" v="539" actId="20577"/>
          <ac:spMkLst>
            <pc:docMk/>
            <pc:sldMk cId="3625617171" sldId="261"/>
            <ac:spMk id="2" creationId="{268186E8-9FD2-F99A-404C-BD25D168C311}"/>
          </ac:spMkLst>
        </pc:spChg>
        <pc:spChg chg="del">
          <ac:chgData name="Malena Held" userId="79e6395605f2fdc5" providerId="LiveId" clId="{3800325C-10CC-45C1-A1DE-7E19F5BC76C9}" dt="2024-03-23T16:00:13.597" v="434" actId="22"/>
          <ac:spMkLst>
            <pc:docMk/>
            <pc:sldMk cId="3625617171" sldId="261"/>
            <ac:spMk id="3" creationId="{60B7724D-34D1-2D4A-0EE3-34B2525FAD69}"/>
          </ac:spMkLst>
        </pc:spChg>
        <pc:spChg chg="add mod ord">
          <ac:chgData name="Malena Held" userId="79e6395605f2fdc5" providerId="LiveId" clId="{3800325C-10CC-45C1-A1DE-7E19F5BC76C9}" dt="2024-03-23T16:04:00.536" v="533" actId="20577"/>
          <ac:spMkLst>
            <pc:docMk/>
            <pc:sldMk cId="3625617171" sldId="261"/>
            <ac:spMk id="16" creationId="{9A01D579-320A-B3CC-F4B8-93C97534B6AA}"/>
          </ac:spMkLst>
        </pc:spChg>
        <pc:picChg chg="add mod">
          <ac:chgData name="Malena Held" userId="79e6395605f2fdc5" providerId="LiveId" clId="{3800325C-10CC-45C1-A1DE-7E19F5BC76C9}" dt="2024-03-23T16:03:22.957" v="469" actId="1076"/>
          <ac:picMkLst>
            <pc:docMk/>
            <pc:sldMk cId="3625617171" sldId="261"/>
            <ac:picMk id="6" creationId="{2B9FB9D6-E5DD-D6AB-97D1-A0D89AAACE53}"/>
          </ac:picMkLst>
        </pc:picChg>
        <pc:picChg chg="add mod">
          <ac:chgData name="Malena Held" userId="79e6395605f2fdc5" providerId="LiveId" clId="{3800325C-10CC-45C1-A1DE-7E19F5BC76C9}" dt="2024-03-23T16:04:06.767" v="534" actId="1076"/>
          <ac:picMkLst>
            <pc:docMk/>
            <pc:sldMk cId="3625617171" sldId="261"/>
            <ac:picMk id="8" creationId="{13F0C21B-6A3A-366C-3FEC-128B348E991D}"/>
          </ac:picMkLst>
        </pc:picChg>
        <pc:picChg chg="add mod">
          <ac:chgData name="Malena Held" userId="79e6395605f2fdc5" providerId="LiveId" clId="{3800325C-10CC-45C1-A1DE-7E19F5BC76C9}" dt="2024-03-23T16:04:11.229" v="535" actId="1076"/>
          <ac:picMkLst>
            <pc:docMk/>
            <pc:sldMk cId="3625617171" sldId="261"/>
            <ac:picMk id="10" creationId="{B27E6214-FC79-0A4D-37F7-7B17F1CCBDB4}"/>
          </ac:picMkLst>
        </pc:picChg>
        <pc:picChg chg="add del mod">
          <ac:chgData name="Malena Held" userId="79e6395605f2fdc5" providerId="LiveId" clId="{3800325C-10CC-45C1-A1DE-7E19F5BC76C9}" dt="2024-03-23T16:04:37.780" v="584" actId="21"/>
          <ac:picMkLst>
            <pc:docMk/>
            <pc:sldMk cId="3625617171" sldId="261"/>
            <ac:picMk id="12" creationId="{2013AA05-3F25-4600-8136-4AF4B2DF403A}"/>
          </ac:picMkLst>
        </pc:picChg>
        <pc:picChg chg="add del mod ord">
          <ac:chgData name="Malena Held" userId="79e6395605f2fdc5" providerId="LiveId" clId="{3800325C-10CC-45C1-A1DE-7E19F5BC76C9}" dt="2024-03-23T16:02:32.180" v="439" actId="21"/>
          <ac:picMkLst>
            <pc:docMk/>
            <pc:sldMk cId="3625617171" sldId="261"/>
            <ac:picMk id="14" creationId="{83B82D39-894B-D2C4-426D-3E952E2BE1E5}"/>
          </ac:picMkLst>
        </pc:picChg>
        <pc:picChg chg="add del mod">
          <ac:chgData name="Malena Held" userId="79e6395605f2fdc5" providerId="LiveId" clId="{3800325C-10CC-45C1-A1DE-7E19F5BC76C9}" dt="2024-03-23T16:04:37.780" v="584" actId="21"/>
          <ac:picMkLst>
            <pc:docMk/>
            <pc:sldMk cId="3625617171" sldId="261"/>
            <ac:picMk id="17" creationId="{83B82D39-894B-D2C4-426D-3E952E2BE1E5}"/>
          </ac:picMkLst>
        </pc:picChg>
      </pc:sldChg>
      <pc:sldChg chg="addSp modSp mod">
        <pc:chgData name="Malena Held" userId="79e6395605f2fdc5" providerId="LiveId" clId="{3800325C-10CC-45C1-A1DE-7E19F5BC76C9}" dt="2024-03-23T16:14:14.411" v="813" actId="20577"/>
        <pc:sldMkLst>
          <pc:docMk/>
          <pc:sldMk cId="3308231893" sldId="262"/>
        </pc:sldMkLst>
        <pc:spChg chg="mod">
          <ac:chgData name="Malena Held" userId="79e6395605f2fdc5" providerId="LiveId" clId="{3800325C-10CC-45C1-A1DE-7E19F5BC76C9}" dt="2024-03-23T16:14:14.411" v="813" actId="20577"/>
          <ac:spMkLst>
            <pc:docMk/>
            <pc:sldMk cId="3308231893" sldId="262"/>
            <ac:spMk id="2" creationId="{FE5B6CB0-0AAA-7889-36F9-214245F19ABC}"/>
          </ac:spMkLst>
        </pc:spChg>
        <pc:spChg chg="mod">
          <ac:chgData name="Malena Held" userId="79e6395605f2fdc5" providerId="LiveId" clId="{3800325C-10CC-45C1-A1DE-7E19F5BC76C9}" dt="2024-03-23T16:13:34.714" v="762" actId="20577"/>
          <ac:spMkLst>
            <pc:docMk/>
            <pc:sldMk cId="3308231893" sldId="262"/>
            <ac:spMk id="3" creationId="{B9DC7AC8-78BC-52F9-1BAF-F0F613CAE308}"/>
          </ac:spMkLst>
        </pc:spChg>
        <pc:grpChg chg="add mod">
          <ac:chgData name="Malena Held" userId="79e6395605f2fdc5" providerId="LiveId" clId="{3800325C-10CC-45C1-A1DE-7E19F5BC76C9}" dt="2024-03-23T16:13:54.766" v="794" actId="1035"/>
          <ac:grpSpMkLst>
            <pc:docMk/>
            <pc:sldMk cId="3308231893" sldId="262"/>
            <ac:grpSpMk id="11" creationId="{9123F1A8-3E4D-D78D-A887-305ABCE81CA9}"/>
          </ac:grpSpMkLst>
        </pc:grpChg>
        <pc:picChg chg="add mod">
          <ac:chgData name="Malena Held" userId="79e6395605f2fdc5" providerId="LiveId" clId="{3800325C-10CC-45C1-A1DE-7E19F5BC76C9}" dt="2024-03-23T16:08:41.986" v="693" actId="1076"/>
          <ac:picMkLst>
            <pc:docMk/>
            <pc:sldMk cId="3308231893" sldId="262"/>
            <ac:picMk id="6" creationId="{1BFF46BE-CCDF-2267-E0BA-9C27A105E2CB}"/>
          </ac:picMkLst>
        </pc:picChg>
        <pc:picChg chg="add mod modCrop">
          <ac:chgData name="Malena Held" userId="79e6395605f2fdc5" providerId="LiveId" clId="{3800325C-10CC-45C1-A1DE-7E19F5BC76C9}" dt="2024-03-23T16:13:42.980" v="763" actId="164"/>
          <ac:picMkLst>
            <pc:docMk/>
            <pc:sldMk cId="3308231893" sldId="262"/>
            <ac:picMk id="8" creationId="{047FA3A0-3A5B-7D99-2CBA-6F4B83495DDD}"/>
          </ac:picMkLst>
        </pc:picChg>
        <pc:picChg chg="add mod modCrop">
          <ac:chgData name="Malena Held" userId="79e6395605f2fdc5" providerId="LiveId" clId="{3800325C-10CC-45C1-A1DE-7E19F5BC76C9}" dt="2024-03-23T16:13:47.967" v="765" actId="1035"/>
          <ac:picMkLst>
            <pc:docMk/>
            <pc:sldMk cId="3308231893" sldId="262"/>
            <ac:picMk id="9" creationId="{07679C49-F2DD-2A76-DF59-70806E8DC9C4}"/>
          </ac:picMkLst>
        </pc:picChg>
        <pc:picChg chg="add mod modCrop">
          <ac:chgData name="Malena Held" userId="79e6395605f2fdc5" providerId="LiveId" clId="{3800325C-10CC-45C1-A1DE-7E19F5BC76C9}" dt="2024-03-23T16:13:42.980" v="763" actId="164"/>
          <ac:picMkLst>
            <pc:docMk/>
            <pc:sldMk cId="3308231893" sldId="262"/>
            <ac:picMk id="10" creationId="{FDA30A03-8159-2887-9916-EC993B1C860C}"/>
          </ac:picMkLst>
        </pc:picChg>
      </pc:sldChg>
      <pc:sldChg chg="addSp delSp modSp mod modClrScheme chgLayout">
        <pc:chgData name="Malena Held" userId="79e6395605f2fdc5" providerId="LiveId" clId="{3800325C-10CC-45C1-A1DE-7E19F5BC76C9}" dt="2024-03-23T16:59:35.200" v="997" actId="20577"/>
        <pc:sldMkLst>
          <pc:docMk/>
          <pc:sldMk cId="1533439665" sldId="271"/>
        </pc:sldMkLst>
        <pc:spChg chg="mod ord">
          <ac:chgData name="Malena Held" userId="79e6395605f2fdc5" providerId="LiveId" clId="{3800325C-10CC-45C1-A1DE-7E19F5BC76C9}" dt="2024-03-23T16:18:22.959" v="824" actId="700"/>
          <ac:spMkLst>
            <pc:docMk/>
            <pc:sldMk cId="1533439665" sldId="271"/>
            <ac:spMk id="2" creationId="{A86D1FEC-537E-5FBF-2ECB-0273DCB7CC26}"/>
          </ac:spMkLst>
        </pc:spChg>
        <pc:spChg chg="del mod ord">
          <ac:chgData name="Malena Held" userId="79e6395605f2fdc5" providerId="LiveId" clId="{3800325C-10CC-45C1-A1DE-7E19F5BC76C9}" dt="2024-03-23T16:18:57.983" v="833" actId="478"/>
          <ac:spMkLst>
            <pc:docMk/>
            <pc:sldMk cId="1533439665" sldId="271"/>
            <ac:spMk id="3" creationId="{86305911-D362-D750-CF2C-58A41C349FAF}"/>
          </ac:spMkLst>
        </pc:spChg>
        <pc:spChg chg="mod ord">
          <ac:chgData name="Malena Held" userId="79e6395605f2fdc5" providerId="LiveId" clId="{3800325C-10CC-45C1-A1DE-7E19F5BC76C9}" dt="2024-03-23T16:18:22.959" v="824" actId="700"/>
          <ac:spMkLst>
            <pc:docMk/>
            <pc:sldMk cId="1533439665" sldId="271"/>
            <ac:spMk id="4" creationId="{6FB94F8A-1EBB-1C4B-6F51-ED6EDB6BD7C5}"/>
          </ac:spMkLst>
        </pc:spChg>
        <pc:spChg chg="add mod ord">
          <ac:chgData name="Malena Held" userId="79e6395605f2fdc5" providerId="LiveId" clId="{3800325C-10CC-45C1-A1DE-7E19F5BC76C9}" dt="2024-03-23T16:59:35.200" v="997" actId="20577"/>
          <ac:spMkLst>
            <pc:docMk/>
            <pc:sldMk cId="1533439665" sldId="271"/>
            <ac:spMk id="7" creationId="{CD8D1742-DA76-632A-3810-EA470773D49B}"/>
          </ac:spMkLst>
        </pc:spChg>
        <pc:picChg chg="add mod modCrop">
          <ac:chgData name="Malena Held" userId="79e6395605f2fdc5" providerId="LiveId" clId="{3800325C-10CC-45C1-A1DE-7E19F5BC76C9}" dt="2024-03-23T16:19:10.525" v="834" actId="1076"/>
          <ac:picMkLst>
            <pc:docMk/>
            <pc:sldMk cId="1533439665" sldId="271"/>
            <ac:picMk id="6" creationId="{D62BCC18-F0AE-6A22-F60E-DCD910EACDBF}"/>
          </ac:picMkLst>
        </pc:picChg>
      </pc:sldChg>
      <pc:sldChg chg="addSp delSp modSp new mod">
        <pc:chgData name="Malena Held" userId="79e6395605f2fdc5" providerId="LiveId" clId="{3800325C-10CC-45C1-A1DE-7E19F5BC76C9}" dt="2024-03-23T16:07:50.143" v="671" actId="478"/>
        <pc:sldMkLst>
          <pc:docMk/>
          <pc:sldMk cId="4183477943" sldId="273"/>
        </pc:sldMkLst>
        <pc:spChg chg="mod">
          <ac:chgData name="Malena Held" userId="79e6395605f2fdc5" providerId="LiveId" clId="{3800325C-10CC-45C1-A1DE-7E19F5BC76C9}" dt="2024-03-23T16:04:32.709" v="583" actId="20577"/>
          <ac:spMkLst>
            <pc:docMk/>
            <pc:sldMk cId="4183477943" sldId="273"/>
            <ac:spMk id="2" creationId="{EFA9AFE5-46AF-EBC9-7774-995287F82DBE}"/>
          </ac:spMkLst>
        </pc:spChg>
        <pc:spChg chg="mod">
          <ac:chgData name="Malena Held" userId="79e6395605f2fdc5" providerId="LiveId" clId="{3800325C-10CC-45C1-A1DE-7E19F5BC76C9}" dt="2024-03-23T16:07:35.673" v="632" actId="20577"/>
          <ac:spMkLst>
            <pc:docMk/>
            <pc:sldMk cId="4183477943" sldId="273"/>
            <ac:spMk id="3" creationId="{FAC2949D-7055-570D-68D2-5B94C8877190}"/>
          </ac:spMkLst>
        </pc:spChg>
        <pc:picChg chg="add mod">
          <ac:chgData name="Malena Held" userId="79e6395605f2fdc5" providerId="LiveId" clId="{3800325C-10CC-45C1-A1DE-7E19F5BC76C9}" dt="2024-03-23T16:07:47.660" v="670" actId="1036"/>
          <ac:picMkLst>
            <pc:docMk/>
            <pc:sldMk cId="4183477943" sldId="273"/>
            <ac:picMk id="4" creationId="{DBE4DC52-9749-ED62-FFE8-713EDA350B7F}"/>
          </ac:picMkLst>
        </pc:picChg>
        <pc:picChg chg="add del mod">
          <ac:chgData name="Malena Held" userId="79e6395605f2fdc5" providerId="LiveId" clId="{3800325C-10CC-45C1-A1DE-7E19F5BC76C9}" dt="2024-03-23T16:07:50.143" v="671" actId="478"/>
          <ac:picMkLst>
            <pc:docMk/>
            <pc:sldMk cId="4183477943" sldId="273"/>
            <ac:picMk id="12" creationId="{2013AA05-3F25-4600-8136-4AF4B2DF403A}"/>
          </ac:picMkLst>
        </pc:picChg>
        <pc:picChg chg="add mod">
          <ac:chgData name="Malena Held" userId="79e6395605f2fdc5" providerId="LiveId" clId="{3800325C-10CC-45C1-A1DE-7E19F5BC76C9}" dt="2024-03-23T16:07:47.660" v="670" actId="1036"/>
          <ac:picMkLst>
            <pc:docMk/>
            <pc:sldMk cId="4183477943" sldId="273"/>
            <ac:picMk id="17" creationId="{83B82D39-894B-D2C4-426D-3E952E2BE1E5}"/>
          </ac:picMkLst>
        </pc:picChg>
      </pc:sldChg>
    </pc:docChg>
  </pc:docChgLst>
  <pc:docChgLst>
    <pc:chgData name="Malena Held" userId="79e6395605f2fdc5" providerId="Windows Live" clId="Web-{0922AEC4-DB8B-493D-8645-9F00D4F9C7B1}"/>
    <pc:docChg chg="addSld delSld modSld sldOrd">
      <pc:chgData name="Malena Held" userId="79e6395605f2fdc5" providerId="Windows Live" clId="Web-{0922AEC4-DB8B-493D-8645-9F00D4F9C7B1}" dt="2024-03-23T11:28:10.394" v="204"/>
      <pc:docMkLst>
        <pc:docMk/>
      </pc:docMkLst>
      <pc:sldChg chg="modSp">
        <pc:chgData name="Malena Held" userId="79e6395605f2fdc5" providerId="Windows Live" clId="Web-{0922AEC4-DB8B-493D-8645-9F00D4F9C7B1}" dt="2024-03-20T10:48:17.147" v="6" actId="20577"/>
        <pc:sldMkLst>
          <pc:docMk/>
          <pc:sldMk cId="1577499883" sldId="256"/>
        </pc:sldMkLst>
        <pc:spChg chg="mod">
          <ac:chgData name="Malena Held" userId="79e6395605f2fdc5" providerId="Windows Live" clId="Web-{0922AEC4-DB8B-493D-8645-9F00D4F9C7B1}" dt="2024-03-20T10:48:17.147" v="6" actId="20577"/>
          <ac:spMkLst>
            <pc:docMk/>
            <pc:sldMk cId="1577499883" sldId="256"/>
            <ac:spMk id="2" creationId="{00000000-0000-0000-0000-000000000000}"/>
          </ac:spMkLst>
        </pc:spChg>
      </pc:sldChg>
      <pc:sldChg chg="modSp new">
        <pc:chgData name="Malena Held" userId="79e6395605f2fdc5" providerId="Windows Live" clId="Web-{0922AEC4-DB8B-493D-8645-9F00D4F9C7B1}" dt="2024-03-20T10:48:29.835" v="11" actId="20577"/>
        <pc:sldMkLst>
          <pc:docMk/>
          <pc:sldMk cId="2319239730" sldId="257"/>
        </pc:sldMkLst>
        <pc:spChg chg="mod">
          <ac:chgData name="Malena Held" userId="79e6395605f2fdc5" providerId="Windows Live" clId="Web-{0922AEC4-DB8B-493D-8645-9F00D4F9C7B1}" dt="2024-03-20T10:48:29.835" v="11" actId="20577"/>
          <ac:spMkLst>
            <pc:docMk/>
            <pc:sldMk cId="2319239730" sldId="257"/>
            <ac:spMk id="2" creationId="{DA9407CF-49D9-5BAB-E56E-65A0F58555D6}"/>
          </ac:spMkLst>
        </pc:spChg>
      </pc:sldChg>
      <pc:sldChg chg="modSp new">
        <pc:chgData name="Malena Held" userId="79e6395605f2fdc5" providerId="Windows Live" clId="Web-{0922AEC4-DB8B-493D-8645-9F00D4F9C7B1}" dt="2024-03-23T11:23:47.791" v="65" actId="20577"/>
        <pc:sldMkLst>
          <pc:docMk/>
          <pc:sldMk cId="3143795157" sldId="258"/>
        </pc:sldMkLst>
        <pc:spChg chg="mod">
          <ac:chgData name="Malena Held" userId="79e6395605f2fdc5" providerId="Windows Live" clId="Web-{0922AEC4-DB8B-493D-8645-9F00D4F9C7B1}" dt="2024-03-23T11:23:47.791" v="65" actId="20577"/>
          <ac:spMkLst>
            <pc:docMk/>
            <pc:sldMk cId="3143795157" sldId="258"/>
            <ac:spMk id="2" creationId="{3D4B817F-14EB-A267-0CDD-366F18D92BC2}"/>
          </ac:spMkLst>
        </pc:spChg>
      </pc:sldChg>
      <pc:sldChg chg="modSp new">
        <pc:chgData name="Malena Held" userId="79e6395605f2fdc5" providerId="Windows Live" clId="Web-{0922AEC4-DB8B-493D-8645-9F00D4F9C7B1}" dt="2024-03-23T11:23:53.057" v="79" actId="20577"/>
        <pc:sldMkLst>
          <pc:docMk/>
          <pc:sldMk cId="2139028008" sldId="259"/>
        </pc:sldMkLst>
        <pc:spChg chg="mod">
          <ac:chgData name="Malena Held" userId="79e6395605f2fdc5" providerId="Windows Live" clId="Web-{0922AEC4-DB8B-493D-8645-9F00D4F9C7B1}" dt="2024-03-23T11:23:53.057" v="79" actId="20577"/>
          <ac:spMkLst>
            <pc:docMk/>
            <pc:sldMk cId="2139028008" sldId="259"/>
            <ac:spMk id="2" creationId="{922E5B99-201A-5B65-7D88-DD84EF088CA8}"/>
          </ac:spMkLst>
        </pc:spChg>
      </pc:sldChg>
      <pc:sldChg chg="modSp new ord">
        <pc:chgData name="Malena Held" userId="79e6395605f2fdc5" providerId="Windows Live" clId="Web-{0922AEC4-DB8B-493D-8645-9F00D4F9C7B1}" dt="2024-03-23T11:24:32.652" v="99"/>
        <pc:sldMkLst>
          <pc:docMk/>
          <pc:sldMk cId="2016420073" sldId="260"/>
        </pc:sldMkLst>
        <pc:spChg chg="mod">
          <ac:chgData name="Malena Held" userId="79e6395605f2fdc5" providerId="Windows Live" clId="Web-{0922AEC4-DB8B-493D-8645-9F00D4F9C7B1}" dt="2024-03-23T11:24:28.089" v="98" actId="20577"/>
          <ac:spMkLst>
            <pc:docMk/>
            <pc:sldMk cId="2016420073" sldId="260"/>
            <ac:spMk id="2" creationId="{84A255B2-725B-4ABB-5F8F-35EC4713863B}"/>
          </ac:spMkLst>
        </pc:spChg>
      </pc:sldChg>
      <pc:sldChg chg="modSp new">
        <pc:chgData name="Malena Held" userId="79e6395605f2fdc5" providerId="Windows Live" clId="Web-{0922AEC4-DB8B-493D-8645-9F00D4F9C7B1}" dt="2024-03-23T11:25:08.137" v="152" actId="20577"/>
        <pc:sldMkLst>
          <pc:docMk/>
          <pc:sldMk cId="3625617171" sldId="261"/>
        </pc:sldMkLst>
        <pc:spChg chg="mod">
          <ac:chgData name="Malena Held" userId="79e6395605f2fdc5" providerId="Windows Live" clId="Web-{0922AEC4-DB8B-493D-8645-9F00D4F9C7B1}" dt="2024-03-23T11:25:08.137" v="152" actId="20577"/>
          <ac:spMkLst>
            <pc:docMk/>
            <pc:sldMk cId="3625617171" sldId="261"/>
            <ac:spMk id="2" creationId="{268186E8-9FD2-F99A-404C-BD25D168C311}"/>
          </ac:spMkLst>
        </pc:spChg>
      </pc:sldChg>
      <pc:sldChg chg="modSp new del">
        <pc:chgData name="Malena Held" userId="79e6395605f2fdc5" providerId="Windows Live" clId="Web-{0922AEC4-DB8B-493D-8645-9F00D4F9C7B1}" dt="2024-03-23T11:24:49.480" v="125"/>
        <pc:sldMkLst>
          <pc:docMk/>
          <pc:sldMk cId="3850566071" sldId="261"/>
        </pc:sldMkLst>
        <pc:spChg chg="mod">
          <ac:chgData name="Malena Held" userId="79e6395605f2fdc5" providerId="Windows Live" clId="Web-{0922AEC4-DB8B-493D-8645-9F00D4F9C7B1}" dt="2024-03-23T11:24:48.605" v="124" actId="20577"/>
          <ac:spMkLst>
            <pc:docMk/>
            <pc:sldMk cId="3850566071" sldId="261"/>
            <ac:spMk id="2" creationId="{41DB13EE-D15F-BC36-DD3B-DD6A0C6681EE}"/>
          </ac:spMkLst>
        </pc:spChg>
      </pc:sldChg>
      <pc:sldChg chg="modSp new del">
        <pc:chgData name="Malena Held" userId="79e6395605f2fdc5" providerId="Windows Live" clId="Web-{0922AEC4-DB8B-493D-8645-9F00D4F9C7B1}" dt="2024-03-23T11:26:04.499" v="167"/>
        <pc:sldMkLst>
          <pc:docMk/>
          <pc:sldMk cId="533234148" sldId="262"/>
        </pc:sldMkLst>
        <pc:spChg chg="mod">
          <ac:chgData name="Malena Held" userId="79e6395605f2fdc5" providerId="Windows Live" clId="Web-{0922AEC4-DB8B-493D-8645-9F00D4F9C7B1}" dt="2024-03-23T11:25:56.718" v="166" actId="20577"/>
          <ac:spMkLst>
            <pc:docMk/>
            <pc:sldMk cId="533234148" sldId="262"/>
            <ac:spMk id="2" creationId="{A8D0B8EB-6512-ACC0-EEE7-F4E3DF476D54}"/>
          </ac:spMkLst>
        </pc:spChg>
      </pc:sldChg>
      <pc:sldChg chg="modSp new">
        <pc:chgData name="Malena Held" userId="79e6395605f2fdc5" providerId="Windows Live" clId="Web-{0922AEC4-DB8B-493D-8645-9F00D4F9C7B1}" dt="2024-03-23T11:26:12.171" v="173" actId="20577"/>
        <pc:sldMkLst>
          <pc:docMk/>
          <pc:sldMk cId="3308231893" sldId="262"/>
        </pc:sldMkLst>
        <pc:spChg chg="mod">
          <ac:chgData name="Malena Held" userId="79e6395605f2fdc5" providerId="Windows Live" clId="Web-{0922AEC4-DB8B-493D-8645-9F00D4F9C7B1}" dt="2024-03-23T11:26:12.171" v="173" actId="20577"/>
          <ac:spMkLst>
            <pc:docMk/>
            <pc:sldMk cId="3308231893" sldId="262"/>
            <ac:spMk id="2" creationId="{FE5B6CB0-0AAA-7889-36F9-214245F19ABC}"/>
          </ac:spMkLst>
        </pc:spChg>
      </pc:sldChg>
      <pc:sldChg chg="modSp new">
        <pc:chgData name="Malena Held" userId="79e6395605f2fdc5" providerId="Windows Live" clId="Web-{0922AEC4-DB8B-493D-8645-9F00D4F9C7B1}" dt="2024-03-23T11:27:34.080" v="190" actId="20577"/>
        <pc:sldMkLst>
          <pc:docMk/>
          <pc:sldMk cId="2792824289" sldId="263"/>
        </pc:sldMkLst>
        <pc:spChg chg="mod">
          <ac:chgData name="Malena Held" userId="79e6395605f2fdc5" providerId="Windows Live" clId="Web-{0922AEC4-DB8B-493D-8645-9F00D4F9C7B1}" dt="2024-03-23T11:27:34.080" v="190" actId="20577"/>
          <ac:spMkLst>
            <pc:docMk/>
            <pc:sldMk cId="2792824289" sldId="263"/>
            <ac:spMk id="2" creationId="{A7A1B9D7-6FC9-04B4-5637-C826FE2DF7E8}"/>
          </ac:spMkLst>
        </pc:spChg>
      </pc:sldChg>
      <pc:sldChg chg="modSp new del">
        <pc:chgData name="Malena Held" userId="79e6395605f2fdc5" providerId="Windows Live" clId="Web-{0922AEC4-DB8B-493D-8645-9F00D4F9C7B1}" dt="2024-03-23T11:28:10.394" v="204"/>
        <pc:sldMkLst>
          <pc:docMk/>
          <pc:sldMk cId="924684841" sldId="264"/>
        </pc:sldMkLst>
        <pc:spChg chg="mod">
          <ac:chgData name="Malena Held" userId="79e6395605f2fdc5" providerId="Windows Live" clId="Web-{0922AEC4-DB8B-493D-8645-9F00D4F9C7B1}" dt="2024-03-23T11:28:09.456" v="203" actId="20577"/>
          <ac:spMkLst>
            <pc:docMk/>
            <pc:sldMk cId="924684841" sldId="264"/>
            <ac:spMk id="2" creationId="{9365C6FF-AB5B-8094-9BE9-9A36FCB6CCB2}"/>
          </ac:spMkLst>
        </pc:spChg>
      </pc:sldChg>
    </pc:docChg>
  </pc:docChgLst>
  <pc:docChgLst>
    <pc:chgData name="Malena Held" userId="79e6395605f2fdc5" providerId="Windows Live" clId="Web-{140D3F87-1BCB-44E3-96FD-E7FB90E108D2}"/>
    <pc:docChg chg="addSld modSld addMainMaster delMainMaster">
      <pc:chgData name="Malena Held" userId="79e6395605f2fdc5" providerId="Windows Live" clId="Web-{140D3F87-1BCB-44E3-96FD-E7FB90E108D2}" dt="2024-03-23T15:08:57.928" v="275" actId="20577"/>
      <pc:docMkLst>
        <pc:docMk/>
      </pc:docMkLst>
      <pc:sldChg chg="addSp delSp modSp mod setBg modClrScheme setClrOvrMap chgLayout">
        <pc:chgData name="Malena Held" userId="79e6395605f2fdc5" providerId="Windows Live" clId="Web-{140D3F87-1BCB-44E3-96FD-E7FB90E108D2}" dt="2024-03-23T12:58:54.136" v="243"/>
        <pc:sldMkLst>
          <pc:docMk/>
          <pc:sldMk cId="1577499883" sldId="256"/>
        </pc:sldMkLst>
        <pc:spChg chg="mod ord">
          <ac:chgData name="Malena Held" userId="79e6395605f2fdc5" providerId="Windows Live" clId="Web-{140D3F87-1BCB-44E3-96FD-E7FB90E108D2}" dt="2024-03-23T11:44:16.856" v="203" actId="20577"/>
          <ac:spMkLst>
            <pc:docMk/>
            <pc:sldMk cId="1577499883" sldId="256"/>
            <ac:spMk id="2" creationId="{00000000-0000-0000-0000-000000000000}"/>
          </ac:spMkLst>
        </pc:spChg>
        <pc:spChg chg="mod ord">
          <ac:chgData name="Malena Held" userId="79e6395605f2fdc5" providerId="Windows Live" clId="Web-{140D3F87-1BCB-44E3-96FD-E7FB90E108D2}" dt="2024-03-23T11:43:42.183" v="199" actId="1076"/>
          <ac:spMkLst>
            <pc:docMk/>
            <pc:sldMk cId="1577499883" sldId="256"/>
            <ac:spMk id="3" creationId="{00000000-0000-0000-0000-000000000000}"/>
          </ac:spMkLst>
        </pc:spChg>
        <pc:spChg chg="add del">
          <ac:chgData name="Malena Held" userId="79e6395605f2fdc5" providerId="Windows Live" clId="Web-{140D3F87-1BCB-44E3-96FD-E7FB90E108D2}" dt="2024-03-23T12:55:17.667" v="219"/>
          <ac:spMkLst>
            <pc:docMk/>
            <pc:sldMk cId="1577499883" sldId="256"/>
            <ac:spMk id="4" creationId="{23F935FE-402F-D658-D719-AA989FF58A4C}"/>
          </ac:spMkLst>
        </pc:spChg>
        <pc:spChg chg="add">
          <ac:chgData name="Malena Held" userId="79e6395605f2fdc5" providerId="Windows Live" clId="Web-{140D3F87-1BCB-44E3-96FD-E7FB90E108D2}" dt="2024-03-23T12:58:54.136" v="243"/>
          <ac:spMkLst>
            <pc:docMk/>
            <pc:sldMk cId="1577499883" sldId="256"/>
            <ac:spMk id="6" creationId="{EE4AE62E-1DE4-045C-6DE8-B98A035800EE}"/>
          </ac:spMkLst>
        </pc:spChg>
        <pc:spChg chg="add del">
          <ac:chgData name="Malena Held" userId="79e6395605f2fdc5" providerId="Windows Live" clId="Web-{140D3F87-1BCB-44E3-96FD-E7FB90E108D2}" dt="2024-03-23T11:42:16.415" v="179"/>
          <ac:spMkLst>
            <pc:docMk/>
            <pc:sldMk cId="1577499883" sldId="256"/>
            <ac:spMk id="11" creationId="{C4E89C94-E462-4566-A15A-32835FD68BCD}"/>
          </ac:spMkLst>
        </pc:spChg>
        <pc:spChg chg="add del">
          <ac:chgData name="Malena Held" userId="79e6395605f2fdc5" providerId="Windows Live" clId="Web-{140D3F87-1BCB-44E3-96FD-E7FB90E108D2}" dt="2024-03-23T11:42:16.415" v="179"/>
          <ac:spMkLst>
            <pc:docMk/>
            <pc:sldMk cId="1577499883" sldId="256"/>
            <ac:spMk id="13" creationId="{E25F4A20-71FB-4A26-92E2-89DED49264CA}"/>
          </ac:spMkLst>
        </pc:spChg>
        <pc:spChg chg="add del">
          <ac:chgData name="Malena Held" userId="79e6395605f2fdc5" providerId="Windows Live" clId="Web-{140D3F87-1BCB-44E3-96FD-E7FB90E108D2}" dt="2024-03-23T11:42:18.978" v="181"/>
          <ac:spMkLst>
            <pc:docMk/>
            <pc:sldMk cId="1577499883" sldId="256"/>
            <ac:spMk id="17" creationId="{1C520CBD-F82E-44E4-BDA5-128716AD79C8}"/>
          </ac:spMkLst>
        </pc:spChg>
        <pc:spChg chg="add del">
          <ac:chgData name="Malena Held" userId="79e6395605f2fdc5" providerId="Windows Live" clId="Web-{140D3F87-1BCB-44E3-96FD-E7FB90E108D2}" dt="2024-03-23T11:42:18.978" v="181"/>
          <ac:spMkLst>
            <pc:docMk/>
            <pc:sldMk cId="1577499883" sldId="256"/>
            <ac:spMk id="18" creationId="{4618AE32-A526-42FC-A854-732740BD38DA}"/>
          </ac:spMkLst>
        </pc:spChg>
        <pc:spChg chg="add del">
          <ac:chgData name="Malena Held" userId="79e6395605f2fdc5" providerId="Windows Live" clId="Web-{140D3F87-1BCB-44E3-96FD-E7FB90E108D2}" dt="2024-03-23T11:42:22.400" v="183"/>
          <ac:spMkLst>
            <pc:docMk/>
            <pc:sldMk cId="1577499883" sldId="256"/>
            <ac:spMk id="22" creationId="{C4E89C94-E462-4566-A15A-32835FD68BCD}"/>
          </ac:spMkLst>
        </pc:spChg>
        <pc:spChg chg="add del">
          <ac:chgData name="Malena Held" userId="79e6395605f2fdc5" providerId="Windows Live" clId="Web-{140D3F87-1BCB-44E3-96FD-E7FB90E108D2}" dt="2024-03-23T11:42:22.400" v="183"/>
          <ac:spMkLst>
            <pc:docMk/>
            <pc:sldMk cId="1577499883" sldId="256"/>
            <ac:spMk id="23" creationId="{E25F4A20-71FB-4A26-92E2-89DED49264CA}"/>
          </ac:spMkLst>
        </pc:spChg>
        <pc:spChg chg="add del">
          <ac:chgData name="Malena Held" userId="79e6395605f2fdc5" providerId="Windows Live" clId="Web-{140D3F87-1BCB-44E3-96FD-E7FB90E108D2}" dt="2024-03-23T11:42:34.775" v="185"/>
          <ac:spMkLst>
            <pc:docMk/>
            <pc:sldMk cId="1577499883" sldId="256"/>
            <ac:spMk id="27" creationId="{1C520CBD-F82E-44E4-BDA5-128716AD79C8}"/>
          </ac:spMkLst>
        </pc:spChg>
        <pc:spChg chg="add del">
          <ac:chgData name="Malena Held" userId="79e6395605f2fdc5" providerId="Windows Live" clId="Web-{140D3F87-1BCB-44E3-96FD-E7FB90E108D2}" dt="2024-03-23T11:42:34.775" v="185"/>
          <ac:spMkLst>
            <pc:docMk/>
            <pc:sldMk cId="1577499883" sldId="256"/>
            <ac:spMk id="28" creationId="{4618AE32-A526-42FC-A854-732740BD38DA}"/>
          </ac:spMkLst>
        </pc:spChg>
        <pc:picChg chg="add del">
          <ac:chgData name="Malena Held" userId="79e6395605f2fdc5" providerId="Windows Live" clId="Web-{140D3F87-1BCB-44E3-96FD-E7FB90E108D2}" dt="2024-03-23T11:42:16.415" v="179"/>
          <ac:picMkLst>
            <pc:docMk/>
            <pc:sldMk cId="1577499883" sldId="256"/>
            <ac:picMk id="5" creationId="{C3955F1A-F834-D5E4-B111-F1721FF5484D}"/>
          </ac:picMkLst>
        </pc:picChg>
        <pc:picChg chg="add del">
          <ac:chgData name="Malena Held" userId="79e6395605f2fdc5" providerId="Windows Live" clId="Web-{140D3F87-1BCB-44E3-96FD-E7FB90E108D2}" dt="2024-03-23T11:42:18.978" v="181"/>
          <ac:picMkLst>
            <pc:docMk/>
            <pc:sldMk cId="1577499883" sldId="256"/>
            <ac:picMk id="15" creationId="{0D635EF2-630B-E68A-4B3D-15448F3C7E81}"/>
          </ac:picMkLst>
        </pc:picChg>
        <pc:picChg chg="add del">
          <ac:chgData name="Malena Held" userId="79e6395605f2fdc5" providerId="Windows Live" clId="Web-{140D3F87-1BCB-44E3-96FD-E7FB90E108D2}" dt="2024-03-23T11:42:22.400" v="183"/>
          <ac:picMkLst>
            <pc:docMk/>
            <pc:sldMk cId="1577499883" sldId="256"/>
            <ac:picMk id="20" creationId="{C3955F1A-F834-D5E4-B111-F1721FF5484D}"/>
          </ac:picMkLst>
        </pc:picChg>
        <pc:picChg chg="add del">
          <ac:chgData name="Malena Held" userId="79e6395605f2fdc5" providerId="Windows Live" clId="Web-{140D3F87-1BCB-44E3-96FD-E7FB90E108D2}" dt="2024-03-23T11:42:34.775" v="185"/>
          <ac:picMkLst>
            <pc:docMk/>
            <pc:sldMk cId="1577499883" sldId="256"/>
            <ac:picMk id="25" creationId="{0D635EF2-630B-E68A-4B3D-15448F3C7E81}"/>
          </ac:picMkLst>
        </pc:picChg>
        <pc:cxnChg chg="add del">
          <ac:chgData name="Malena Held" userId="79e6395605f2fdc5" providerId="Windows Live" clId="Web-{140D3F87-1BCB-44E3-96FD-E7FB90E108D2}" dt="2024-03-23T11:42:16.415" v="179"/>
          <ac:cxnSpMkLst>
            <pc:docMk/>
            <pc:sldMk cId="1577499883" sldId="256"/>
            <ac:cxnSpMk id="9" creationId="{4071767D-5FF7-4508-B8B7-BB60FF3AB250}"/>
          </ac:cxnSpMkLst>
        </pc:cxnChg>
        <pc:cxnChg chg="add del">
          <ac:chgData name="Malena Held" userId="79e6395605f2fdc5" providerId="Windows Live" clId="Web-{140D3F87-1BCB-44E3-96FD-E7FB90E108D2}" dt="2024-03-23T11:42:18.978" v="181"/>
          <ac:cxnSpMkLst>
            <pc:docMk/>
            <pc:sldMk cId="1577499883" sldId="256"/>
            <ac:cxnSpMk id="16" creationId="{77AB95BF-57D0-4E49-9EF2-408B47C8D40D}"/>
          </ac:cxnSpMkLst>
        </pc:cxnChg>
        <pc:cxnChg chg="add del">
          <ac:chgData name="Malena Held" userId="79e6395605f2fdc5" providerId="Windows Live" clId="Web-{140D3F87-1BCB-44E3-96FD-E7FB90E108D2}" dt="2024-03-23T11:42:22.400" v="183"/>
          <ac:cxnSpMkLst>
            <pc:docMk/>
            <pc:sldMk cId="1577499883" sldId="256"/>
            <ac:cxnSpMk id="21" creationId="{4071767D-5FF7-4508-B8B7-BB60FF3AB250}"/>
          </ac:cxnSpMkLst>
        </pc:cxnChg>
        <pc:cxnChg chg="add del">
          <ac:chgData name="Malena Held" userId="79e6395605f2fdc5" providerId="Windows Live" clId="Web-{140D3F87-1BCB-44E3-96FD-E7FB90E108D2}" dt="2024-03-23T11:42:34.775" v="185"/>
          <ac:cxnSpMkLst>
            <pc:docMk/>
            <pc:sldMk cId="1577499883" sldId="256"/>
            <ac:cxnSpMk id="26" creationId="{77AB95BF-57D0-4E49-9EF2-408B47C8D40D}"/>
          </ac:cxnSpMkLst>
        </pc:cxnChg>
      </pc:sldChg>
      <pc:sldChg chg="addSp modSp mod modClrScheme chgLayout">
        <pc:chgData name="Malena Held" userId="79e6395605f2fdc5" providerId="Windows Live" clId="Web-{140D3F87-1BCB-44E3-96FD-E7FB90E108D2}" dt="2024-03-23T12:58:52.229" v="242"/>
        <pc:sldMkLst>
          <pc:docMk/>
          <pc:sldMk cId="2319239730" sldId="257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319239730" sldId="257"/>
            <ac:spMk id="2" creationId="{DA9407CF-49D9-5BAB-E56E-65A0F58555D6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319239730" sldId="257"/>
            <ac:spMk id="3" creationId="{F72FEA5E-64CF-F739-05EB-54A875A23C9E}"/>
          </ac:spMkLst>
        </pc:spChg>
        <pc:spChg chg="add">
          <ac:chgData name="Malena Held" userId="79e6395605f2fdc5" providerId="Windows Live" clId="Web-{140D3F87-1BCB-44E3-96FD-E7FB90E108D2}" dt="2024-03-23T12:58:52.229" v="242"/>
          <ac:spMkLst>
            <pc:docMk/>
            <pc:sldMk cId="2319239730" sldId="257"/>
            <ac:spMk id="5" creationId="{7665913E-8164-E724-8A08-757A8FC01F70}"/>
          </ac:spMkLst>
        </pc:spChg>
      </pc:sldChg>
      <pc:sldChg chg="addSp delSp modSp mod modClrScheme chgLayout modNotes">
        <pc:chgData name="Malena Held" userId="79e6395605f2fdc5" providerId="Windows Live" clId="Web-{140D3F87-1BCB-44E3-96FD-E7FB90E108D2}" dt="2024-03-23T15:08:57.928" v="275" actId="20577"/>
        <pc:sldMkLst>
          <pc:docMk/>
          <pc:sldMk cId="3143795157" sldId="258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143795157" sldId="258"/>
            <ac:spMk id="2" creationId="{3D4B817F-14EB-A267-0CDD-366F18D92BC2}"/>
          </ac:spMkLst>
        </pc:spChg>
        <pc:spChg chg="del mod ord">
          <ac:chgData name="Malena Held" userId="79e6395605f2fdc5" providerId="Windows Live" clId="Web-{140D3F87-1BCB-44E3-96FD-E7FB90E108D2}" dt="2024-03-23T13:57:37.196" v="244"/>
          <ac:spMkLst>
            <pc:docMk/>
            <pc:sldMk cId="3143795157" sldId="258"/>
            <ac:spMk id="3" creationId="{4A91A4CA-8059-41F7-BF38-B6CE185B0587}"/>
          </ac:spMkLst>
        </pc:spChg>
        <pc:spChg chg="add">
          <ac:chgData name="Malena Held" userId="79e6395605f2fdc5" providerId="Windows Live" clId="Web-{140D3F87-1BCB-44E3-96FD-E7FB90E108D2}" dt="2024-03-23T12:55:24.042" v="220"/>
          <ac:spMkLst>
            <pc:docMk/>
            <pc:sldMk cId="3143795157" sldId="258"/>
            <ac:spMk id="4" creationId="{23F935FE-402F-D658-D719-AA989FF58A4C}"/>
          </ac:spMkLst>
        </pc:spChg>
        <pc:spChg chg="add del mod">
          <ac:chgData name="Malena Held" userId="79e6395605f2fdc5" providerId="Windows Live" clId="Web-{140D3F87-1BCB-44E3-96FD-E7FB90E108D2}" dt="2024-03-23T13:57:43.071" v="246"/>
          <ac:spMkLst>
            <pc:docMk/>
            <pc:sldMk cId="3143795157" sldId="258"/>
            <ac:spMk id="7" creationId="{C7029867-DCF7-3017-0D6F-ACAB41B34E06}"/>
          </ac:spMkLst>
        </pc:spChg>
        <pc:spChg chg="add del mod">
          <ac:chgData name="Malena Held" userId="79e6395605f2fdc5" providerId="Windows Live" clId="Web-{140D3F87-1BCB-44E3-96FD-E7FB90E108D2}" dt="2024-03-23T15:08:57.928" v="275" actId="20577"/>
          <ac:spMkLst>
            <pc:docMk/>
            <pc:sldMk cId="3143795157" sldId="258"/>
            <ac:spMk id="10" creationId="{8BD174E4-1399-F181-241D-BACA8A1C7EDD}"/>
          </ac:spMkLst>
        </pc:spChg>
        <pc:spChg chg="add del">
          <ac:chgData name="Malena Held" userId="79e6395605f2fdc5" providerId="Windows Live" clId="Web-{140D3F87-1BCB-44E3-96FD-E7FB90E108D2}" dt="2024-03-23T13:58:36.151" v="257"/>
          <ac:spMkLst>
            <pc:docMk/>
            <pc:sldMk cId="3143795157" sldId="258"/>
            <ac:spMk id="12" creationId="{16792039-E481-82D4-E60A-990A3AF92A4A}"/>
          </ac:spMkLst>
        </pc:spChg>
        <pc:picChg chg="add del mod ord">
          <ac:chgData name="Malena Held" userId="79e6395605f2fdc5" providerId="Windows Live" clId="Web-{140D3F87-1BCB-44E3-96FD-E7FB90E108D2}" dt="2024-03-23T13:57:40.586" v="245"/>
          <ac:picMkLst>
            <pc:docMk/>
            <pc:sldMk cId="3143795157" sldId="258"/>
            <ac:picMk id="5" creationId="{71D3ACEC-534D-80B1-59C8-6209FBED6184}"/>
          </ac:picMkLst>
        </pc:picChg>
        <pc:picChg chg="add del mod ord">
          <ac:chgData name="Malena Held" userId="79e6395605f2fdc5" providerId="Windows Live" clId="Web-{140D3F87-1BCB-44E3-96FD-E7FB90E108D2}" dt="2024-03-23T13:57:49.680" v="247"/>
          <ac:picMkLst>
            <pc:docMk/>
            <pc:sldMk cId="3143795157" sldId="258"/>
            <ac:picMk id="8" creationId="{0CD323C4-AAFC-E18D-0879-A0F82EB720BA}"/>
          </ac:picMkLst>
        </pc:picChg>
        <pc:picChg chg="add del mod ord">
          <ac:chgData name="Malena Held" userId="79e6395605f2fdc5" providerId="Windows Live" clId="Web-{140D3F87-1BCB-44E3-96FD-E7FB90E108D2}" dt="2024-03-23T13:58:01.384" v="249"/>
          <ac:picMkLst>
            <pc:docMk/>
            <pc:sldMk cId="3143795157" sldId="258"/>
            <ac:picMk id="11" creationId="{9E63296E-C33A-24D5-2BE0-4765C38FBD21}"/>
          </ac:picMkLst>
        </pc:picChg>
        <pc:picChg chg="add del mod ord">
          <ac:chgData name="Malena Held" userId="79e6395605f2fdc5" providerId="Windows Live" clId="Web-{140D3F87-1BCB-44E3-96FD-E7FB90E108D2}" dt="2024-03-23T13:58:22.556" v="252"/>
          <ac:picMkLst>
            <pc:docMk/>
            <pc:sldMk cId="3143795157" sldId="258"/>
            <ac:picMk id="13" creationId="{CBCB0BA5-8C08-268D-2E95-78F097182FB2}"/>
          </ac:picMkLst>
        </pc:picChg>
        <pc:picChg chg="add del mod ord">
          <ac:chgData name="Malena Held" userId="79e6395605f2fdc5" providerId="Windows Live" clId="Web-{140D3F87-1BCB-44E3-96FD-E7FB90E108D2}" dt="2024-03-23T13:58:29.072" v="254"/>
          <ac:picMkLst>
            <pc:docMk/>
            <pc:sldMk cId="3143795157" sldId="258"/>
            <ac:picMk id="14" creationId="{6D190363-F8DF-1351-B855-7EF47B31868F}"/>
          </ac:picMkLst>
        </pc:picChg>
        <pc:picChg chg="add del mod ord">
          <ac:chgData name="Malena Held" userId="79e6395605f2fdc5" providerId="Windows Live" clId="Web-{140D3F87-1BCB-44E3-96FD-E7FB90E108D2}" dt="2024-03-23T13:58:34.291" v="256"/>
          <ac:picMkLst>
            <pc:docMk/>
            <pc:sldMk cId="3143795157" sldId="258"/>
            <ac:picMk id="15" creationId="{BA350A01-BE63-5D37-7DFE-1EDE511603C6}"/>
          </ac:picMkLst>
        </pc:picChg>
        <pc:picChg chg="add mod">
          <ac:chgData name="Malena Held" userId="79e6395605f2fdc5" providerId="Windows Live" clId="Web-{140D3F87-1BCB-44E3-96FD-E7FB90E108D2}" dt="2024-03-23T13:58:59.604" v="261" actId="1076"/>
          <ac:picMkLst>
            <pc:docMk/>
            <pc:sldMk cId="3143795157" sldId="258"/>
            <ac:picMk id="16" creationId="{1B97AC71-B738-1F7B-EF33-6F338D792156}"/>
          </ac:picMkLst>
        </pc:picChg>
      </pc:sldChg>
      <pc:sldChg chg="addSp modSp mod modClrScheme chgLayout modNotes">
        <pc:chgData name="Malena Held" userId="79e6395605f2fdc5" providerId="Windows Live" clId="Web-{140D3F87-1BCB-44E3-96FD-E7FB90E108D2}" dt="2024-03-23T12:55:30.840" v="222"/>
        <pc:sldMkLst>
          <pc:docMk/>
          <pc:sldMk cId="2139028008" sldId="259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139028008" sldId="259"/>
            <ac:spMk id="2" creationId="{922E5B99-201A-5B65-7D88-DD84EF088CA8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139028008" sldId="259"/>
            <ac:spMk id="3" creationId="{C5DD36C7-1426-B502-399F-37DFC40FE870}"/>
          </ac:spMkLst>
        </pc:spChg>
        <pc:spChg chg="add">
          <ac:chgData name="Malena Held" userId="79e6395605f2fdc5" providerId="Windows Live" clId="Web-{140D3F87-1BCB-44E3-96FD-E7FB90E108D2}" dt="2024-03-23T12:55:30.840" v="222"/>
          <ac:spMkLst>
            <pc:docMk/>
            <pc:sldMk cId="2139028008" sldId="259"/>
            <ac:spMk id="4" creationId="{23F935FE-402F-D658-D719-AA989FF58A4C}"/>
          </ac:spMkLst>
        </pc:spChg>
      </pc:sldChg>
      <pc:sldChg chg="addSp modSp mod modClrScheme chgLayout modNotes">
        <pc:chgData name="Malena Held" userId="79e6395605f2fdc5" providerId="Windows Live" clId="Web-{140D3F87-1BCB-44E3-96FD-E7FB90E108D2}" dt="2024-03-23T12:55:27.621" v="221"/>
        <pc:sldMkLst>
          <pc:docMk/>
          <pc:sldMk cId="2016420073" sldId="260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016420073" sldId="260"/>
            <ac:spMk id="2" creationId="{84A255B2-725B-4ABB-5F8F-35EC4713863B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016420073" sldId="260"/>
            <ac:spMk id="3" creationId="{5EA51562-9265-E426-0042-B37C52951875}"/>
          </ac:spMkLst>
        </pc:spChg>
        <pc:spChg chg="add">
          <ac:chgData name="Malena Held" userId="79e6395605f2fdc5" providerId="Windows Live" clId="Web-{140D3F87-1BCB-44E3-96FD-E7FB90E108D2}" dt="2024-03-23T12:55:27.621" v="221"/>
          <ac:spMkLst>
            <pc:docMk/>
            <pc:sldMk cId="2016420073" sldId="260"/>
            <ac:spMk id="4" creationId="{23F935FE-402F-D658-D719-AA989FF58A4C}"/>
          </ac:spMkLst>
        </pc:spChg>
      </pc:sldChg>
      <pc:sldChg chg="addSp modSp mod modClrScheme chgLayout modNotes">
        <pc:chgData name="Malena Held" userId="79e6395605f2fdc5" providerId="Windows Live" clId="Web-{140D3F87-1BCB-44E3-96FD-E7FB90E108D2}" dt="2024-03-23T12:55:34.918" v="223"/>
        <pc:sldMkLst>
          <pc:docMk/>
          <pc:sldMk cId="3625617171" sldId="261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625617171" sldId="261"/>
            <ac:spMk id="2" creationId="{268186E8-9FD2-F99A-404C-BD25D168C311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625617171" sldId="261"/>
            <ac:spMk id="3" creationId="{60B7724D-34D1-2D4A-0EE3-34B2525FAD69}"/>
          </ac:spMkLst>
        </pc:spChg>
        <pc:spChg chg="add">
          <ac:chgData name="Malena Held" userId="79e6395605f2fdc5" providerId="Windows Live" clId="Web-{140D3F87-1BCB-44E3-96FD-E7FB90E108D2}" dt="2024-03-23T12:55:34.918" v="223"/>
          <ac:spMkLst>
            <pc:docMk/>
            <pc:sldMk cId="3625617171" sldId="261"/>
            <ac:spMk id="4" creationId="{23F935FE-402F-D658-D719-AA989FF58A4C}"/>
          </ac:spMkLst>
        </pc:spChg>
      </pc:sldChg>
      <pc:sldChg chg="addSp modSp mod modClrScheme chgLayout modNotes">
        <pc:chgData name="Malena Held" userId="79e6395605f2fdc5" providerId="Windows Live" clId="Web-{140D3F87-1BCB-44E3-96FD-E7FB90E108D2}" dt="2024-03-23T12:55:38.121" v="224"/>
        <pc:sldMkLst>
          <pc:docMk/>
          <pc:sldMk cId="3308231893" sldId="262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308231893" sldId="262"/>
            <ac:spMk id="2" creationId="{FE5B6CB0-0AAA-7889-36F9-214245F19ABC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308231893" sldId="262"/>
            <ac:spMk id="3" creationId="{B9DC7AC8-78BC-52F9-1BAF-F0F613CAE308}"/>
          </ac:spMkLst>
        </pc:spChg>
        <pc:spChg chg="add">
          <ac:chgData name="Malena Held" userId="79e6395605f2fdc5" providerId="Windows Live" clId="Web-{140D3F87-1BCB-44E3-96FD-E7FB90E108D2}" dt="2024-03-23T12:55:38.121" v="224"/>
          <ac:spMkLst>
            <pc:docMk/>
            <pc:sldMk cId="3308231893" sldId="262"/>
            <ac:spMk id="4" creationId="{23F935FE-402F-D658-D719-AA989FF58A4C}"/>
          </ac:spMkLst>
        </pc:spChg>
      </pc:sldChg>
      <pc:sldChg chg="addSp modSp mod modClrScheme chgLayout modNotes">
        <pc:chgData name="Malena Held" userId="79e6395605f2fdc5" providerId="Windows Live" clId="Web-{140D3F87-1BCB-44E3-96FD-E7FB90E108D2}" dt="2024-03-23T12:55:49.904" v="226" actId="1076"/>
        <pc:sldMkLst>
          <pc:docMk/>
          <pc:sldMk cId="2792824289" sldId="263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792824289" sldId="263"/>
            <ac:spMk id="2" creationId="{A7A1B9D7-6FC9-04B4-5637-C826FE2DF7E8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792824289" sldId="263"/>
            <ac:spMk id="3" creationId="{92940FA5-EBC3-BF82-519C-730C7E8B0B9D}"/>
          </ac:spMkLst>
        </pc:spChg>
        <pc:spChg chg="add mod">
          <ac:chgData name="Malena Held" userId="79e6395605f2fdc5" providerId="Windows Live" clId="Web-{140D3F87-1BCB-44E3-96FD-E7FB90E108D2}" dt="2024-03-23T12:55:49.904" v="226" actId="1076"/>
          <ac:spMkLst>
            <pc:docMk/>
            <pc:sldMk cId="2792824289" sldId="263"/>
            <ac:spMk id="4" creationId="{23F935FE-402F-D658-D719-AA989FF58A4C}"/>
          </ac:spMkLst>
        </pc:spChg>
      </pc:sldChg>
      <pc:sldChg chg="addSp modSp new mod modClrScheme chgLayout modNotes">
        <pc:chgData name="Malena Held" userId="79e6395605f2fdc5" providerId="Windows Live" clId="Web-{140D3F87-1BCB-44E3-96FD-E7FB90E108D2}" dt="2024-03-23T12:55:59.185" v="228" actId="1076"/>
        <pc:sldMkLst>
          <pc:docMk/>
          <pc:sldMk cId="2424258275" sldId="264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424258275" sldId="264"/>
            <ac:spMk id="2" creationId="{350FF2C2-5DA7-02D7-2166-9F071290D5F1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424258275" sldId="264"/>
            <ac:spMk id="3" creationId="{8E46A79C-84CB-94B7-7A6F-E06A345B8BA9}"/>
          </ac:spMkLst>
        </pc:spChg>
        <pc:spChg chg="add mod">
          <ac:chgData name="Malena Held" userId="79e6395605f2fdc5" providerId="Windows Live" clId="Web-{140D3F87-1BCB-44E3-96FD-E7FB90E108D2}" dt="2024-03-23T12:55:59.185" v="228" actId="1076"/>
          <ac:spMkLst>
            <pc:docMk/>
            <pc:sldMk cId="2424258275" sldId="264"/>
            <ac:spMk id="4" creationId="{23F935FE-402F-D658-D719-AA989FF58A4C}"/>
          </ac:spMkLst>
        </pc:spChg>
      </pc:sldChg>
      <pc:sldChg chg="addSp modSp new mod modClrScheme chgLayout modNotes">
        <pc:chgData name="Malena Held" userId="79e6395605f2fdc5" providerId="Windows Live" clId="Web-{140D3F87-1BCB-44E3-96FD-E7FB90E108D2}" dt="2024-03-23T12:56:08.420" v="230" actId="1076"/>
        <pc:sldMkLst>
          <pc:docMk/>
          <pc:sldMk cId="2369445170" sldId="265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369445170" sldId="265"/>
            <ac:spMk id="2" creationId="{6F526D3F-97B5-1CC0-0F11-80A3989FE363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369445170" sldId="265"/>
            <ac:spMk id="3" creationId="{8181840E-A86A-D741-4048-8DFFDCEAAF34}"/>
          </ac:spMkLst>
        </pc:spChg>
        <pc:spChg chg="add mod">
          <ac:chgData name="Malena Held" userId="79e6395605f2fdc5" providerId="Windows Live" clId="Web-{140D3F87-1BCB-44E3-96FD-E7FB90E108D2}" dt="2024-03-23T12:56:08.420" v="230" actId="1076"/>
          <ac:spMkLst>
            <pc:docMk/>
            <pc:sldMk cId="2369445170" sldId="265"/>
            <ac:spMk id="4" creationId="{23F935FE-402F-D658-D719-AA989FF58A4C}"/>
          </ac:spMkLst>
        </pc:spChg>
      </pc:sldChg>
      <pc:sldChg chg="addSp modSp new mod modClrScheme chgLayout modNotes">
        <pc:chgData name="Malena Held" userId="79e6395605f2fdc5" providerId="Windows Live" clId="Web-{140D3F87-1BCB-44E3-96FD-E7FB90E108D2}" dt="2024-03-23T12:56:15.249" v="231"/>
        <pc:sldMkLst>
          <pc:docMk/>
          <pc:sldMk cId="397299866" sldId="266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97299866" sldId="266"/>
            <ac:spMk id="2" creationId="{564B0D59-65FE-2AA1-7A1F-F4ECBD43F3C4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97299866" sldId="266"/>
            <ac:spMk id="3" creationId="{0D3255A8-C9DF-1645-FE84-D798467223BB}"/>
          </ac:spMkLst>
        </pc:spChg>
        <pc:spChg chg="add">
          <ac:chgData name="Malena Held" userId="79e6395605f2fdc5" providerId="Windows Live" clId="Web-{140D3F87-1BCB-44E3-96FD-E7FB90E108D2}" dt="2024-03-23T12:56:15.249" v="231"/>
          <ac:spMkLst>
            <pc:docMk/>
            <pc:sldMk cId="397299866" sldId="266"/>
            <ac:spMk id="5" creationId="{306051DD-EEDE-1BA3-63BF-172F7BDD766B}"/>
          </ac:spMkLst>
        </pc:spChg>
      </pc:sldChg>
      <pc:sldChg chg="addSp modSp new mod modClrScheme chgLayout">
        <pc:chgData name="Malena Held" userId="79e6395605f2fdc5" providerId="Windows Live" clId="Web-{140D3F87-1BCB-44E3-96FD-E7FB90E108D2}" dt="2024-03-23T12:58:50.104" v="241" actId="1076"/>
        <pc:sldMkLst>
          <pc:docMk/>
          <pc:sldMk cId="4022279730" sldId="267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4022279730" sldId="267"/>
            <ac:spMk id="2" creationId="{DA5C0B89-48B3-CA03-F4F2-0C861079E8E1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4022279730" sldId="267"/>
            <ac:spMk id="3" creationId="{22F4AF7E-72BE-0E8B-C875-C95E27285988}"/>
          </ac:spMkLst>
        </pc:spChg>
        <pc:spChg chg="add mod">
          <ac:chgData name="Malena Held" userId="79e6395605f2fdc5" providerId="Windows Live" clId="Web-{140D3F87-1BCB-44E3-96FD-E7FB90E108D2}" dt="2024-03-23T12:58:50.104" v="241" actId="1076"/>
          <ac:spMkLst>
            <pc:docMk/>
            <pc:sldMk cId="4022279730" sldId="267"/>
            <ac:spMk id="5" creationId="{514D5E00-7CEE-2FA3-8F3F-F9137A7C5C07}"/>
          </ac:spMkLst>
        </pc:spChg>
      </pc:sldChg>
      <pc:sldChg chg="addSp modSp new mod modClrScheme chgLayout">
        <pc:chgData name="Malena Held" userId="79e6395605f2fdc5" providerId="Windows Live" clId="Web-{140D3F87-1BCB-44E3-96FD-E7FB90E108D2}" dt="2024-03-23T12:57:42.240" v="239" actId="1076"/>
        <pc:sldMkLst>
          <pc:docMk/>
          <pc:sldMk cId="2788517863" sldId="268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788517863" sldId="268"/>
            <ac:spMk id="2" creationId="{2AFF61DC-F4D8-2A42-9C92-EEFDE9790E03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788517863" sldId="268"/>
            <ac:spMk id="3" creationId="{F413735D-D579-C272-2AEB-8797A5B39A59}"/>
          </ac:spMkLst>
        </pc:spChg>
        <pc:spChg chg="add mod">
          <ac:chgData name="Malena Held" userId="79e6395605f2fdc5" providerId="Windows Live" clId="Web-{140D3F87-1BCB-44E3-96FD-E7FB90E108D2}" dt="2024-03-23T12:57:42.240" v="239" actId="1076"/>
          <ac:spMkLst>
            <pc:docMk/>
            <pc:sldMk cId="2788517863" sldId="268"/>
            <ac:spMk id="5" creationId="{F4B92E2A-4C00-6B3D-F31B-F58714012A1B}"/>
          </ac:spMkLst>
        </pc:spChg>
      </pc:sldChg>
      <pc:sldChg chg="addSp modSp new mod modClrScheme chgLayout modNotes">
        <pc:chgData name="Malena Held" userId="79e6395605f2fdc5" providerId="Windows Live" clId="Web-{140D3F87-1BCB-44E3-96FD-E7FB90E108D2}" dt="2024-03-23T12:56:24.859" v="232"/>
        <pc:sldMkLst>
          <pc:docMk/>
          <pc:sldMk cId="1559436822" sldId="269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1559436822" sldId="269"/>
            <ac:spMk id="2" creationId="{560F9472-E9C3-58CB-819C-5E8E39CDD4C7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1559436822" sldId="269"/>
            <ac:spMk id="3" creationId="{BD155919-E8DF-8BF7-92AF-414B90006F9F}"/>
          </ac:spMkLst>
        </pc:spChg>
        <pc:spChg chg="add">
          <ac:chgData name="Malena Held" userId="79e6395605f2fdc5" providerId="Windows Live" clId="Web-{140D3F87-1BCB-44E3-96FD-E7FB90E108D2}" dt="2024-03-23T12:56:24.859" v="232"/>
          <ac:spMkLst>
            <pc:docMk/>
            <pc:sldMk cId="1559436822" sldId="269"/>
            <ac:spMk id="5" creationId="{6FF54F9D-6AC8-FC86-6A95-A696F0823245}"/>
          </ac:spMkLst>
        </pc:spChg>
      </pc:sldChg>
      <pc:sldChg chg="addSp modSp new mod modClrScheme chgLayout">
        <pc:chgData name="Malena Held" userId="79e6395605f2fdc5" providerId="Windows Live" clId="Web-{140D3F87-1BCB-44E3-96FD-E7FB90E108D2}" dt="2024-03-23T12:57:30.473" v="237" actId="1076"/>
        <pc:sldMkLst>
          <pc:docMk/>
          <pc:sldMk cId="3119881818" sldId="270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119881818" sldId="270"/>
            <ac:spMk id="2" creationId="{1CD3F0DC-6F77-169E-B234-BFF0EBC70C45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119881818" sldId="270"/>
            <ac:spMk id="3" creationId="{CC89BFA1-CE75-CDC1-35CC-7EF73C313D0B}"/>
          </ac:spMkLst>
        </pc:spChg>
        <pc:spChg chg="add mod">
          <ac:chgData name="Malena Held" userId="79e6395605f2fdc5" providerId="Windows Live" clId="Web-{140D3F87-1BCB-44E3-96FD-E7FB90E108D2}" dt="2024-03-23T12:57:30.473" v="237" actId="1076"/>
          <ac:spMkLst>
            <pc:docMk/>
            <pc:sldMk cId="3119881818" sldId="270"/>
            <ac:spMk id="5" creationId="{EB6BDFC4-4BEF-B57C-1509-E9910BB4D18A}"/>
          </ac:spMkLst>
        </pc:spChg>
      </pc:sldChg>
      <pc:sldChg chg="addSp modSp new mod modClrScheme chgLayout">
        <pc:chgData name="Malena Held" userId="79e6395605f2fdc5" providerId="Windows Live" clId="Web-{140D3F87-1BCB-44E3-96FD-E7FB90E108D2}" dt="2024-03-23T12:57:03.034" v="234" actId="1076"/>
        <pc:sldMkLst>
          <pc:docMk/>
          <pc:sldMk cId="1533439665" sldId="271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1533439665" sldId="271"/>
            <ac:spMk id="2" creationId="{A86D1FEC-537E-5FBF-2ECB-0273DCB7CC26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1533439665" sldId="271"/>
            <ac:spMk id="3" creationId="{86305911-D362-D750-CF2C-58A41C349FAF}"/>
          </ac:spMkLst>
        </pc:spChg>
        <pc:spChg chg="add mod">
          <ac:chgData name="Malena Held" userId="79e6395605f2fdc5" providerId="Windows Live" clId="Web-{140D3F87-1BCB-44E3-96FD-E7FB90E108D2}" dt="2024-03-23T12:57:03.034" v="234" actId="1076"/>
          <ac:spMkLst>
            <pc:docMk/>
            <pc:sldMk cId="1533439665" sldId="271"/>
            <ac:spMk id="5" creationId="{5B3A1313-A6CB-CE18-F64C-FDCD537AEA14}"/>
          </ac:spMkLst>
        </pc:spChg>
      </pc:sldChg>
      <pc:sldChg chg="addSp modSp new mod modClrScheme chgLayout">
        <pc:chgData name="Malena Held" userId="79e6395605f2fdc5" providerId="Windows Live" clId="Web-{140D3F87-1BCB-44E3-96FD-E7FB90E108D2}" dt="2024-03-23T12:57:05.940" v="235"/>
        <pc:sldMkLst>
          <pc:docMk/>
          <pc:sldMk cId="3822271449" sldId="272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822271449" sldId="272"/>
            <ac:spMk id="2" creationId="{72DC8D19-8551-1D76-E125-2592A99C00CB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822271449" sldId="272"/>
            <ac:spMk id="3" creationId="{C83ABA57-170F-E201-1658-DDD4A8F9438E}"/>
          </ac:spMkLst>
        </pc:spChg>
        <pc:spChg chg="add">
          <ac:chgData name="Malena Held" userId="79e6395605f2fdc5" providerId="Windows Live" clId="Web-{140D3F87-1BCB-44E3-96FD-E7FB90E108D2}" dt="2024-03-23T12:57:05.940" v="235"/>
          <ac:spMkLst>
            <pc:docMk/>
            <pc:sldMk cId="3822271449" sldId="272"/>
            <ac:spMk id="5" creationId="{6A2CBE4D-FE06-5F5E-95F2-A802AC6B6ACD}"/>
          </ac:spMkLst>
        </pc:spChg>
      </pc:sldChg>
      <pc:sldMasterChg chg="del delSldLayout">
        <pc:chgData name="Malena Held" userId="79e6395605f2fdc5" providerId="Windows Live" clId="Web-{140D3F87-1BCB-44E3-96FD-E7FB90E108D2}" dt="2024-03-23T11:40:26.818" v="164"/>
        <pc:sldMasterMkLst>
          <pc:docMk/>
          <pc:sldMasterMk cId="594725491" sldId="2147483648"/>
        </pc:sldMasterMkLst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4043166929" sldId="2147483649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3433200589" sldId="2147483650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2835585648" sldId="2147483651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742901757" sldId="2147483652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2024084034" sldId="2147483653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2440206447" sldId="2147483654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3087692832" sldId="2147483655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3453883237" sldId="2147483656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2509888776" sldId="2147483657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1699206799" sldId="2147483658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2809958959" sldId="2147483659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0:31.818" v="165"/>
        <pc:sldMasterMkLst>
          <pc:docMk/>
          <pc:sldMasterMk cId="753392377" sldId="2147483660"/>
        </pc:sldMasterMkLst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960607204" sldId="2147483661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1833427313" sldId="2147483662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10432761" sldId="2147483663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1494774452" sldId="2147483664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3128155297" sldId="2147483665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1453821179" sldId="2147483666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2962442748" sldId="2147483667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1981248805" sldId="2147483668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1015544132" sldId="2147483669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666023297" sldId="2147483670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3982135468" sldId="2147483671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0:40.709" v="166"/>
        <pc:sldMasterMkLst>
          <pc:docMk/>
          <pc:sldMasterMk cId="1700863654" sldId="2147483672"/>
        </pc:sldMasterMkLst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583736816" sldId="2147483673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3133914209" sldId="2147483674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582496722" sldId="2147483675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3994034323" sldId="2147483676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4257558424" sldId="2147483677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3955753067" sldId="2147483678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2299650852" sldId="2147483679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2566140538" sldId="2147483680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846631717" sldId="2147483681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600641473" sldId="2147483682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3616539439" sldId="2147483683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0:47.928" v="167"/>
        <pc:sldMasterMkLst>
          <pc:docMk/>
          <pc:sldMasterMk cId="2532469275" sldId="2147483684"/>
        </pc:sldMasterMkLst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2530393629" sldId="2147483685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2982182908" sldId="2147483686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2003133780" sldId="2147483687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3762983989" sldId="2147483688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431644765" sldId="2147483689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1279128669" sldId="2147483690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3185775950" sldId="2147483691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2024554260" sldId="2147483692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3865040191" sldId="2147483693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3239184256" sldId="2147483694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1383681986" sldId="2147483695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0:53.850" v="168"/>
        <pc:sldMasterMkLst>
          <pc:docMk/>
          <pc:sldMasterMk cId="4086580490" sldId="2147483696"/>
        </pc:sldMasterMkLst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153875695" sldId="2147483697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1436643354" sldId="2147483698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2968057178" sldId="2147483699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3829923584" sldId="2147483700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3131243933" sldId="2147483701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2824932179" sldId="2147483702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401223438" sldId="2147483703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641619055" sldId="2147483704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342193908" sldId="2147483705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2830198589" sldId="2147483706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1553943137" sldId="2147483707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0:57.615" v="169"/>
        <pc:sldMasterMkLst>
          <pc:docMk/>
          <pc:sldMasterMk cId="2309739123" sldId="2147483708"/>
        </pc:sldMasterMkLst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3576121755" sldId="2147483709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1526884988" sldId="2147483710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3618858703" sldId="2147483711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1657050562" sldId="2147483712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638021253" sldId="2147483713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430289749" sldId="2147483714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2601879566" sldId="2147483715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3056134809" sldId="2147483716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1377551191" sldId="2147483717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1105561111" sldId="2147483718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636810679" sldId="2147483719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02.131" v="170"/>
        <pc:sldMasterMkLst>
          <pc:docMk/>
          <pc:sldMasterMk cId="2405180003" sldId="2147483720"/>
        </pc:sldMasterMkLst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3347844215" sldId="2147483721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916510840" sldId="2147483722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3383415203" sldId="2147483723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920853514" sldId="2147483724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1023209637" sldId="2147483725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4244040109" sldId="2147483726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3036588559" sldId="2147483727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3681808008" sldId="2147483728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3115604014" sldId="2147483729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3135573869" sldId="2147483730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56299526" sldId="2147483731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11.491" v="171"/>
        <pc:sldMasterMkLst>
          <pc:docMk/>
          <pc:sldMasterMk cId="308944858" sldId="2147483732"/>
        </pc:sldMasterMkLst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4080862004" sldId="2147483733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1019378061" sldId="2147483734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3621541913" sldId="2147483735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2974988822" sldId="2147483736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3481069344" sldId="2147483737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1045980037" sldId="2147483738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2817366093" sldId="2147483739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180040891" sldId="2147483740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1964275935" sldId="2147483741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742089692" sldId="2147483742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2486190950" sldId="2147483743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18.382" v="172"/>
        <pc:sldMasterMkLst>
          <pc:docMk/>
          <pc:sldMasterMk cId="1167657929" sldId="2147483744"/>
        </pc:sldMasterMkLst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2838808988" sldId="2147483745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284922789" sldId="2147483746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2067887580" sldId="2147483747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3983298500" sldId="2147483748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850872498" sldId="2147483749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990915304" sldId="2147483750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944738798" sldId="2147483751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3308993079" sldId="2147483752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311615207" sldId="2147483753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3146316694" sldId="2147483754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2292058258" sldId="2147483755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2026665192" sldId="2147483756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2831719073" sldId="2147483757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773251602" sldId="2147483758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2649423167" sldId="2147483759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3375330554" sldId="2147483760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23.491" v="173"/>
        <pc:sldMasterMkLst>
          <pc:docMk/>
          <pc:sldMasterMk cId="2760045328" sldId="2147483761"/>
        </pc:sldMasterMkLst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1070110152" sldId="2147483762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2123491944" sldId="2147483763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2914893160" sldId="2147483764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3437525099" sldId="2147483765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3966939127" sldId="2147483766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1425253041" sldId="2147483767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1301178225" sldId="2147483768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1018833396" sldId="2147483769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53467199" sldId="2147483770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3792323537" sldId="2147483771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2712925873" sldId="2147483772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3740640703" sldId="2147483773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3411819203" sldId="2147483774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1735221292" sldId="2147483775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2833206848" sldId="2147483776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3086433233" sldId="2147483777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3766326453" sldId="2147483778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24.882" v="174"/>
        <pc:sldMasterMkLst>
          <pc:docMk/>
          <pc:sldMasterMk cId="104640494" sldId="2147483779"/>
        </pc:sldMasterMkLst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170409740" sldId="2147483780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2724157510" sldId="2147483781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4014671406" sldId="2147483782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520411018" sldId="2147483783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922415736" sldId="2147483784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2074775804" sldId="2147483785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3521186497" sldId="2147483786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197841490" sldId="2147483787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321813562" sldId="2147483788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819676465" sldId="2147483789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4159779530" sldId="2147483790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33.382" v="175"/>
        <pc:sldMasterMkLst>
          <pc:docMk/>
          <pc:sldMasterMk cId="2439994877" sldId="2147483791"/>
        </pc:sldMasterMkLst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4220163441" sldId="2147483792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1350939226" sldId="2147483793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3248209624" sldId="2147483794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3179886979" sldId="2147483795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541706200" sldId="2147483796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4173592707" sldId="2147483797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1842888151" sldId="2147483798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2676970964" sldId="2147483799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2444330240" sldId="2147483800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3081951116" sldId="2147483801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150742984" sldId="2147483802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37.289" v="176"/>
        <pc:sldMasterMkLst>
          <pc:docMk/>
          <pc:sldMasterMk cId="1156155863" sldId="2147483803"/>
        </pc:sldMasterMkLst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2618289646" sldId="2147483804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3290164354" sldId="2147483805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1913571748" sldId="2147483806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3453027451" sldId="2147483807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4273284922" sldId="2147483808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320656627" sldId="2147483809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3656398026" sldId="2147483810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2594503186" sldId="2147483811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3017260317" sldId="2147483812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4094818597" sldId="2147483813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3754474578" sldId="2147483814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51.930" v="177"/>
        <pc:sldMasterMkLst>
          <pc:docMk/>
          <pc:sldMasterMk cId="2182293943" sldId="2147483815"/>
        </pc:sldMasterMkLst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1261254407" sldId="2147483816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4219538376" sldId="2147483817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517511869" sldId="2147483818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1826495813" sldId="2147483819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3547244113" sldId="2147483820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172562817" sldId="2147483821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3542277395" sldId="2147483822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1384029820" sldId="2147483823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2565867087" sldId="2147483824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4185028760" sldId="2147483825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2768441517" sldId="2147483826"/>
          </pc:sldLayoutMkLst>
        </pc:sldLayoutChg>
      </pc:sldMasterChg>
      <pc:sldMasterChg chg="add addSldLayout modSldLayout">
        <pc:chgData name="Malena Held" userId="79e6395605f2fdc5" providerId="Windows Live" clId="Web-{140D3F87-1BCB-44E3-96FD-E7FB90E108D2}" dt="2024-03-23T11:41:51.930" v="177"/>
        <pc:sldMasterMkLst>
          <pc:docMk/>
          <pc:sldMasterMk cId="3150409034" sldId="2147483827"/>
        </pc:sldMasterMkLst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4238873611" sldId="2147483828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1911254897" sldId="2147483829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2576140070" sldId="2147483830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3313573983" sldId="2147483831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4107022070" sldId="2147483832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1451754477" sldId="2147483833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2384339597" sldId="2147483834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932716122" sldId="2147483835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3604159561" sldId="2147483836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2644689090" sldId="2147483837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404836080" sldId="2147483838"/>
          </pc:sldLayoutMkLst>
        </pc:sldLayoutChg>
      </pc:sldMasterChg>
    </pc:docChg>
  </pc:docChgLst>
  <pc:docChgLst>
    <pc:chgData name="Malena Held" userId="79e6395605f2fdc5" providerId="Windows Live" clId="Web-{1E27F95A-5392-483A-9D95-EDA4403CE393}"/>
    <pc:docChg chg="modSld">
      <pc:chgData name="Malena Held" userId="79e6395605f2fdc5" providerId="Windows Live" clId="Web-{1E27F95A-5392-483A-9D95-EDA4403CE393}" dt="2024-03-23T15:28:27.676" v="115"/>
      <pc:docMkLst>
        <pc:docMk/>
      </pc:docMkLst>
      <pc:sldChg chg="addSp delSp modSp">
        <pc:chgData name="Malena Held" userId="79e6395605f2fdc5" providerId="Windows Live" clId="Web-{1E27F95A-5392-483A-9D95-EDA4403CE393}" dt="2024-03-23T15:28:27.676" v="115"/>
        <pc:sldMkLst>
          <pc:docMk/>
          <pc:sldMk cId="3143795157" sldId="258"/>
        </pc:sldMkLst>
        <pc:spChg chg="mod">
          <ac:chgData name="Malena Held" userId="79e6395605f2fdc5" providerId="Windows Live" clId="Web-{1E27F95A-5392-483A-9D95-EDA4403CE393}" dt="2024-03-23T15:28:06.409" v="107" actId="20577"/>
          <ac:spMkLst>
            <pc:docMk/>
            <pc:sldMk cId="3143795157" sldId="258"/>
            <ac:spMk id="10" creationId="{8BD174E4-1399-F181-241D-BACA8A1C7EDD}"/>
          </ac:spMkLst>
        </pc:spChg>
        <pc:picChg chg="del mod">
          <ac:chgData name="Malena Held" userId="79e6395605f2fdc5" providerId="Windows Live" clId="Web-{1E27F95A-5392-483A-9D95-EDA4403CE393}" dt="2024-03-23T15:23:38.963" v="24"/>
          <ac:picMkLst>
            <pc:docMk/>
            <pc:sldMk cId="3143795157" sldId="258"/>
            <ac:picMk id="3" creationId="{A314C6A4-32DA-E021-6F1B-E3B850640800}"/>
          </ac:picMkLst>
        </pc:picChg>
        <pc:picChg chg="add del mod">
          <ac:chgData name="Malena Held" userId="79e6395605f2fdc5" providerId="Windows Live" clId="Web-{1E27F95A-5392-483A-9D95-EDA4403CE393}" dt="2024-03-23T15:26:30.594" v="82"/>
          <ac:picMkLst>
            <pc:docMk/>
            <pc:sldMk cId="3143795157" sldId="258"/>
            <ac:picMk id="5" creationId="{5F1A54C5-013B-8548-C698-BE3E5471DEEA}"/>
          </ac:picMkLst>
        </pc:picChg>
        <pc:picChg chg="add mod modCrop">
          <ac:chgData name="Malena Held" userId="79e6395605f2fdc5" providerId="Windows Live" clId="Web-{1E27F95A-5392-483A-9D95-EDA4403CE393}" dt="2024-03-23T15:27:18.736" v="88" actId="1076"/>
          <ac:picMkLst>
            <pc:docMk/>
            <pc:sldMk cId="3143795157" sldId="258"/>
            <ac:picMk id="6" creationId="{942F5C27-2111-058F-67A5-D665E1F2126B}"/>
          </ac:picMkLst>
        </pc:picChg>
        <pc:picChg chg="mod">
          <ac:chgData name="Malena Held" userId="79e6395605f2fdc5" providerId="Windows Live" clId="Web-{1E27F95A-5392-483A-9D95-EDA4403CE393}" dt="2024-03-23T15:22:23.992" v="1" actId="14100"/>
          <ac:picMkLst>
            <pc:docMk/>
            <pc:sldMk cId="3143795157" sldId="258"/>
            <ac:picMk id="7" creationId="{EDB2D577-BBB3-F4BE-6CD6-1E04DF877CD6}"/>
          </ac:picMkLst>
        </pc:picChg>
        <pc:picChg chg="add mod modCrop">
          <ac:chgData name="Malena Held" userId="79e6395605f2fdc5" providerId="Windows Live" clId="Web-{1E27F95A-5392-483A-9D95-EDA4403CE393}" dt="2024-03-23T15:28:27.676" v="115"/>
          <ac:picMkLst>
            <pc:docMk/>
            <pc:sldMk cId="3143795157" sldId="258"/>
            <ac:picMk id="8" creationId="{0E6D1AD9-F5BF-C6E3-38AD-908DFAA5AC8A}"/>
          </ac:picMkLst>
        </pc:picChg>
      </pc:sldChg>
      <pc:sldChg chg="addSp">
        <pc:chgData name="Malena Held" userId="79e6395605f2fdc5" providerId="Windows Live" clId="Web-{1E27F95A-5392-483A-9D95-EDA4403CE393}" dt="2024-03-23T15:22:34.367" v="3"/>
        <pc:sldMkLst>
          <pc:docMk/>
          <pc:sldMk cId="2139028008" sldId="259"/>
        </pc:sldMkLst>
        <pc:picChg chg="add">
          <ac:chgData name="Malena Held" userId="79e6395605f2fdc5" providerId="Windows Live" clId="Web-{1E27F95A-5392-483A-9D95-EDA4403CE393}" dt="2024-03-23T15:22:34.367" v="3"/>
          <ac:picMkLst>
            <pc:docMk/>
            <pc:sldMk cId="2139028008" sldId="259"/>
            <ac:picMk id="6" creationId="{F8087310-A4EB-BCA3-6CE4-00165369E653}"/>
          </ac:picMkLst>
        </pc:picChg>
      </pc:sldChg>
      <pc:sldChg chg="addSp">
        <pc:chgData name="Malena Held" userId="79e6395605f2fdc5" providerId="Windows Live" clId="Web-{1E27F95A-5392-483A-9D95-EDA4403CE393}" dt="2024-03-23T15:22:29.492" v="2"/>
        <pc:sldMkLst>
          <pc:docMk/>
          <pc:sldMk cId="2016420073" sldId="260"/>
        </pc:sldMkLst>
        <pc:picChg chg="add">
          <ac:chgData name="Malena Held" userId="79e6395605f2fdc5" providerId="Windows Live" clId="Web-{1E27F95A-5392-483A-9D95-EDA4403CE393}" dt="2024-03-23T15:22:29.492" v="2"/>
          <ac:picMkLst>
            <pc:docMk/>
            <pc:sldMk cId="2016420073" sldId="260"/>
            <ac:picMk id="6" creationId="{6873F3C3-A42F-386D-1AE8-F1A0073B36A0}"/>
          </ac:picMkLst>
        </pc:picChg>
      </pc:sldChg>
    </pc:docChg>
  </pc:docChgLst>
  <pc:docChgLst>
    <pc:chgData name="Malena Held" userId="79e6395605f2fdc5" providerId="LiveId" clId="{E281E8C1-6EF8-4085-8173-904E8FABDA30}"/>
    <pc:docChg chg="undo custSel delSld modSld">
      <pc:chgData name="Malena Held" userId="79e6395605f2fdc5" providerId="LiveId" clId="{E281E8C1-6EF8-4085-8173-904E8FABDA30}" dt="2024-03-24T19:43:57.457" v="645"/>
      <pc:docMkLst>
        <pc:docMk/>
      </pc:docMkLst>
      <pc:sldChg chg="modSp mod modTransition">
        <pc:chgData name="Malena Held" userId="79e6395605f2fdc5" providerId="LiveId" clId="{E281E8C1-6EF8-4085-8173-904E8FABDA30}" dt="2024-03-24T18:50:15.525" v="622"/>
        <pc:sldMkLst>
          <pc:docMk/>
          <pc:sldMk cId="1577499883" sldId="256"/>
        </pc:sldMkLst>
        <pc:spChg chg="mod">
          <ac:chgData name="Malena Held" userId="79e6395605f2fdc5" providerId="LiveId" clId="{E281E8C1-6EF8-4085-8173-904E8FABDA30}" dt="2024-03-24T17:59:30.232" v="621"/>
          <ac:spMkLst>
            <pc:docMk/>
            <pc:sldMk cId="1577499883" sldId="256"/>
            <ac:spMk id="3" creationId="{00000000-0000-0000-0000-000000000000}"/>
          </ac:spMkLst>
        </pc:spChg>
      </pc:sldChg>
      <pc:sldChg chg="addSp delSp del mod">
        <pc:chgData name="Malena Held" userId="79e6395605f2fdc5" providerId="LiveId" clId="{E281E8C1-6EF8-4085-8173-904E8FABDA30}" dt="2024-03-24T17:55:27.556" v="517" actId="47"/>
        <pc:sldMkLst>
          <pc:docMk/>
          <pc:sldMk cId="2319239730" sldId="257"/>
        </pc:sldMkLst>
        <pc:spChg chg="add del">
          <ac:chgData name="Malena Held" userId="79e6395605f2fdc5" providerId="LiveId" clId="{E281E8C1-6EF8-4085-8173-904E8FABDA30}" dt="2024-03-24T17:55:24.695" v="516" actId="478"/>
          <ac:spMkLst>
            <pc:docMk/>
            <pc:sldMk cId="2319239730" sldId="257"/>
            <ac:spMk id="5" creationId="{7665913E-8164-E724-8A08-757A8FC01F70}"/>
          </ac:spMkLst>
        </pc:spChg>
      </pc:sldChg>
      <pc:sldChg chg="addSp delSp modSp mod modTransition">
        <pc:chgData name="Malena Held" userId="79e6395605f2fdc5" providerId="LiveId" clId="{E281E8C1-6EF8-4085-8173-904E8FABDA30}" dt="2024-03-24T19:43:47.063" v="639" actId="1076"/>
        <pc:sldMkLst>
          <pc:docMk/>
          <pc:sldMk cId="3143795157" sldId="258"/>
        </pc:sldMkLst>
        <pc:spChg chg="del">
          <ac:chgData name="Malena Held" userId="79e6395605f2fdc5" providerId="LiveId" clId="{E281E8C1-6EF8-4085-8173-904E8FABDA30}" dt="2024-03-24T16:39:39.457" v="326" actId="478"/>
          <ac:spMkLst>
            <pc:docMk/>
            <pc:sldMk cId="3143795157" sldId="258"/>
            <ac:spMk id="4" creationId="{23F935FE-402F-D658-D719-AA989FF58A4C}"/>
          </ac:spMkLst>
        </pc:spChg>
        <pc:spChg chg="add mod">
          <ac:chgData name="Malena Held" userId="79e6395605f2fdc5" providerId="LiveId" clId="{E281E8C1-6EF8-4085-8173-904E8FABDA30}" dt="2024-03-24T16:27:59.807" v="41" actId="1036"/>
          <ac:spMkLst>
            <pc:docMk/>
            <pc:sldMk cId="3143795157" sldId="258"/>
            <ac:spMk id="5" creationId="{9296C740-5116-AD47-42FD-8910E4A5A25E}"/>
          </ac:spMkLst>
        </pc:spChg>
        <pc:spChg chg="add mod">
          <ac:chgData name="Malena Held" userId="79e6395605f2fdc5" providerId="LiveId" clId="{E281E8C1-6EF8-4085-8173-904E8FABDA30}" dt="2024-03-24T16:27:59.807" v="41" actId="1036"/>
          <ac:spMkLst>
            <pc:docMk/>
            <pc:sldMk cId="3143795157" sldId="258"/>
            <ac:spMk id="7" creationId="{84672B74-9E2C-9888-5CB6-9D509EA3CCF8}"/>
          </ac:spMkLst>
        </pc:spChg>
        <pc:spChg chg="mod">
          <ac:chgData name="Malena Held" userId="79e6395605f2fdc5" providerId="LiveId" clId="{E281E8C1-6EF8-4085-8173-904E8FABDA30}" dt="2024-03-24T16:27:01.010" v="17" actId="207"/>
          <ac:spMkLst>
            <pc:docMk/>
            <pc:sldMk cId="3143795157" sldId="258"/>
            <ac:spMk id="10" creationId="{8BD174E4-1399-F181-241D-BACA8A1C7EDD}"/>
          </ac:spMkLst>
        </pc:spChg>
        <pc:spChg chg="add mod">
          <ac:chgData name="Malena Held" userId="79e6395605f2fdc5" providerId="LiveId" clId="{E281E8C1-6EF8-4085-8173-904E8FABDA30}" dt="2024-03-24T16:27:59.807" v="41" actId="1036"/>
          <ac:spMkLst>
            <pc:docMk/>
            <pc:sldMk cId="3143795157" sldId="258"/>
            <ac:spMk id="17" creationId="{2C412F2B-A52C-5F4D-22BA-095C60F4B585}"/>
          </ac:spMkLst>
        </pc:spChg>
        <pc:spChg chg="add mod">
          <ac:chgData name="Malena Held" userId="79e6395605f2fdc5" providerId="LiveId" clId="{E281E8C1-6EF8-4085-8173-904E8FABDA30}" dt="2024-03-24T16:27:59.807" v="41" actId="1036"/>
          <ac:spMkLst>
            <pc:docMk/>
            <pc:sldMk cId="3143795157" sldId="258"/>
            <ac:spMk id="18" creationId="{3932B866-9430-53B5-452C-D2E873CDFC1C}"/>
          </ac:spMkLst>
        </pc:spChg>
        <pc:spChg chg="add mod">
          <ac:chgData name="Malena Held" userId="79e6395605f2fdc5" providerId="LiveId" clId="{E281E8C1-6EF8-4085-8173-904E8FABDA30}" dt="2024-03-24T19:43:47.063" v="639" actId="1076"/>
          <ac:spMkLst>
            <pc:docMk/>
            <pc:sldMk cId="3143795157" sldId="258"/>
            <ac:spMk id="20" creationId="{4687C976-77B5-94D2-EE86-A9EB6624E8F8}"/>
          </ac:spMkLst>
        </pc:spChg>
        <pc:grpChg chg="mod">
          <ac:chgData name="Malena Held" userId="79e6395605f2fdc5" providerId="LiveId" clId="{E281E8C1-6EF8-4085-8173-904E8FABDA30}" dt="2024-03-24T16:27:59.807" v="41" actId="1036"/>
          <ac:grpSpMkLst>
            <pc:docMk/>
            <pc:sldMk cId="3143795157" sldId="258"/>
            <ac:grpSpMk id="16" creationId="{77AD3BB8-B4D8-2726-EE2B-17B1B83A9B1A}"/>
          </ac:grpSpMkLst>
        </pc:grpChg>
      </pc:sldChg>
      <pc:sldChg chg="addSp delSp modSp mod modTransition">
        <pc:chgData name="Malena Held" userId="79e6395605f2fdc5" providerId="LiveId" clId="{E281E8C1-6EF8-4085-8173-904E8FABDA30}" dt="2024-03-24T19:43:51.392" v="641"/>
        <pc:sldMkLst>
          <pc:docMk/>
          <pc:sldMk cId="2139028008" sldId="259"/>
        </pc:sldMkLst>
        <pc:spChg chg="del">
          <ac:chgData name="Malena Held" userId="79e6395605f2fdc5" providerId="LiveId" clId="{E281E8C1-6EF8-4085-8173-904E8FABDA30}" dt="2024-03-24T16:39:42.056" v="328" actId="478"/>
          <ac:spMkLst>
            <pc:docMk/>
            <pc:sldMk cId="2139028008" sldId="259"/>
            <ac:spMk id="4" creationId="{23F935FE-402F-D658-D719-AA989FF58A4C}"/>
          </ac:spMkLst>
        </pc:spChg>
        <pc:spChg chg="mod">
          <ac:chgData name="Malena Held" userId="79e6395605f2fdc5" providerId="LiveId" clId="{E281E8C1-6EF8-4085-8173-904E8FABDA30}" dt="2024-03-24T16:29:40.521" v="137"/>
          <ac:spMkLst>
            <pc:docMk/>
            <pc:sldMk cId="2139028008" sldId="259"/>
            <ac:spMk id="7" creationId="{23767F68-29CA-C03D-8416-1FB55322B2FE}"/>
          </ac:spMkLst>
        </pc:spChg>
        <pc:spChg chg="mod">
          <ac:chgData name="Malena Held" userId="79e6395605f2fdc5" providerId="LiveId" clId="{E281E8C1-6EF8-4085-8173-904E8FABDA30}" dt="2024-03-24T16:29:40.521" v="137"/>
          <ac:spMkLst>
            <pc:docMk/>
            <pc:sldMk cId="2139028008" sldId="259"/>
            <ac:spMk id="8" creationId="{7FAC9EB5-C85D-0B56-F689-43635CA3C7F1}"/>
          </ac:spMkLst>
        </pc:spChg>
        <pc:spChg chg="mod">
          <ac:chgData name="Malena Held" userId="79e6395605f2fdc5" providerId="LiveId" clId="{E281E8C1-6EF8-4085-8173-904E8FABDA30}" dt="2024-03-24T16:29:40.521" v="137"/>
          <ac:spMkLst>
            <pc:docMk/>
            <pc:sldMk cId="2139028008" sldId="259"/>
            <ac:spMk id="9" creationId="{D544C1A2-9572-8DA8-8B0F-AB280D55BAA1}"/>
          </ac:spMkLst>
        </pc:spChg>
        <pc:spChg chg="mod">
          <ac:chgData name="Malena Held" userId="79e6395605f2fdc5" providerId="LiveId" clId="{E281E8C1-6EF8-4085-8173-904E8FABDA30}" dt="2024-03-24T16:29:40.521" v="137"/>
          <ac:spMkLst>
            <pc:docMk/>
            <pc:sldMk cId="2139028008" sldId="259"/>
            <ac:spMk id="11" creationId="{9C2E442D-AF26-8397-15A3-47725C784C5A}"/>
          </ac:spMkLst>
        </pc:spChg>
        <pc:spChg chg="add mod">
          <ac:chgData name="Malena Held" userId="79e6395605f2fdc5" providerId="LiveId" clId="{E281E8C1-6EF8-4085-8173-904E8FABDA30}" dt="2024-03-24T16:29:40.521" v="137"/>
          <ac:spMkLst>
            <pc:docMk/>
            <pc:sldMk cId="2139028008" sldId="259"/>
            <ac:spMk id="12" creationId="{772C785A-44D2-49A0-D935-7E4B9D0B4959}"/>
          </ac:spMkLst>
        </pc:spChg>
        <pc:spChg chg="add mod">
          <ac:chgData name="Malena Held" userId="79e6395605f2fdc5" providerId="LiveId" clId="{E281E8C1-6EF8-4085-8173-904E8FABDA30}" dt="2024-03-24T16:29:40.521" v="137"/>
          <ac:spMkLst>
            <pc:docMk/>
            <pc:sldMk cId="2139028008" sldId="259"/>
            <ac:spMk id="13" creationId="{9A194EE2-5E32-10E3-6EFF-A7C95D1CBC35}"/>
          </ac:spMkLst>
        </pc:spChg>
        <pc:spChg chg="add mod">
          <ac:chgData name="Malena Held" userId="79e6395605f2fdc5" providerId="LiveId" clId="{E281E8C1-6EF8-4085-8173-904E8FABDA30}" dt="2024-03-24T16:29:40.521" v="137"/>
          <ac:spMkLst>
            <pc:docMk/>
            <pc:sldMk cId="2139028008" sldId="259"/>
            <ac:spMk id="14" creationId="{AC3C03C6-17F8-A677-7CA1-6337C714A570}"/>
          </ac:spMkLst>
        </pc:spChg>
        <pc:spChg chg="add mod">
          <ac:chgData name="Malena Held" userId="79e6395605f2fdc5" providerId="LiveId" clId="{E281E8C1-6EF8-4085-8173-904E8FABDA30}" dt="2024-03-24T16:29:40.521" v="137"/>
          <ac:spMkLst>
            <pc:docMk/>
            <pc:sldMk cId="2139028008" sldId="259"/>
            <ac:spMk id="15" creationId="{188D03D7-D569-797F-963E-C2A302C94EBE}"/>
          </ac:spMkLst>
        </pc:spChg>
        <pc:spChg chg="add mod">
          <ac:chgData name="Malena Held" userId="79e6395605f2fdc5" providerId="LiveId" clId="{E281E8C1-6EF8-4085-8173-904E8FABDA30}" dt="2024-03-24T19:43:51.392" v="641"/>
          <ac:spMkLst>
            <pc:docMk/>
            <pc:sldMk cId="2139028008" sldId="259"/>
            <ac:spMk id="16" creationId="{2F766A63-7A2C-72B7-AC13-60B42C1B0E60}"/>
          </ac:spMkLst>
        </pc:spChg>
        <pc:spChg chg="mod">
          <ac:chgData name="Malena Held" userId="79e6395605f2fdc5" providerId="LiveId" clId="{E281E8C1-6EF8-4085-8173-904E8FABDA30}" dt="2024-03-24T19:41:35.213" v="625" actId="1076"/>
          <ac:spMkLst>
            <pc:docMk/>
            <pc:sldMk cId="2139028008" sldId="259"/>
            <ac:spMk id="28" creationId="{8587E557-D4F2-4B8C-0523-509956B2775C}"/>
          </ac:spMkLst>
        </pc:spChg>
        <pc:spChg chg="mod">
          <ac:chgData name="Malena Held" userId="79e6395605f2fdc5" providerId="LiveId" clId="{E281E8C1-6EF8-4085-8173-904E8FABDA30}" dt="2024-03-24T19:41:28.223" v="624" actId="1076"/>
          <ac:spMkLst>
            <pc:docMk/>
            <pc:sldMk cId="2139028008" sldId="259"/>
            <ac:spMk id="29" creationId="{B2B4C88A-8377-136D-2929-F740445B2FFF}"/>
          </ac:spMkLst>
        </pc:spChg>
        <pc:spChg chg="mod">
          <ac:chgData name="Malena Held" userId="79e6395605f2fdc5" providerId="LiveId" clId="{E281E8C1-6EF8-4085-8173-904E8FABDA30}" dt="2024-03-24T19:41:22.219" v="623" actId="1076"/>
          <ac:spMkLst>
            <pc:docMk/>
            <pc:sldMk cId="2139028008" sldId="259"/>
            <ac:spMk id="34" creationId="{B56C32B4-C7B9-2DAF-FE46-A83EDF00CF5E}"/>
          </ac:spMkLst>
        </pc:spChg>
        <pc:spChg chg="mod">
          <ac:chgData name="Malena Held" userId="79e6395605f2fdc5" providerId="LiveId" clId="{E281E8C1-6EF8-4085-8173-904E8FABDA30}" dt="2024-03-24T16:30:33.909" v="209" actId="1076"/>
          <ac:spMkLst>
            <pc:docMk/>
            <pc:sldMk cId="2139028008" sldId="259"/>
            <ac:spMk id="35" creationId="{737E9AA9-088A-3DFC-52CC-3B4E1DD34812}"/>
          </ac:spMkLst>
        </pc:spChg>
        <pc:grpChg chg="add del mod">
          <ac:chgData name="Malena Held" userId="79e6395605f2fdc5" providerId="LiveId" clId="{E281E8C1-6EF8-4085-8173-904E8FABDA30}" dt="2024-03-24T16:30:09.895" v="203" actId="478"/>
          <ac:grpSpMkLst>
            <pc:docMk/>
            <pc:sldMk cId="2139028008" sldId="259"/>
            <ac:grpSpMk id="5" creationId="{CAB6E2E3-36AC-1652-0C7C-8FF39D44D6B1}"/>
          </ac:grpSpMkLst>
        </pc:grpChg>
        <pc:grpChg chg="mod ord">
          <ac:chgData name="Malena Held" userId="79e6395605f2fdc5" providerId="LiveId" clId="{E281E8C1-6EF8-4085-8173-904E8FABDA30}" dt="2024-03-24T16:30:27.657" v="208" actId="167"/>
          <ac:grpSpMkLst>
            <pc:docMk/>
            <pc:sldMk cId="2139028008" sldId="259"/>
            <ac:grpSpMk id="21" creationId="{2436FC1F-A8E7-3607-0882-F4A05DE4942C}"/>
          </ac:grpSpMkLst>
        </pc:grpChg>
        <pc:picChg chg="add del mod">
          <ac:chgData name="Malena Held" userId="79e6395605f2fdc5" providerId="LiveId" clId="{E281E8C1-6EF8-4085-8173-904E8FABDA30}" dt="2024-03-24T16:30:01.711" v="164" actId="478"/>
          <ac:picMkLst>
            <pc:docMk/>
            <pc:sldMk cId="2139028008" sldId="259"/>
            <ac:picMk id="6" creationId="{78D3E347-5F5D-BFD5-197B-5D66054B618B}"/>
          </ac:picMkLst>
        </pc:picChg>
      </pc:sldChg>
      <pc:sldChg chg="addSp delSp modSp mod modTransition">
        <pc:chgData name="Malena Held" userId="79e6395605f2fdc5" providerId="LiveId" clId="{E281E8C1-6EF8-4085-8173-904E8FABDA30}" dt="2024-03-24T19:43:49.506" v="640"/>
        <pc:sldMkLst>
          <pc:docMk/>
          <pc:sldMk cId="2016420073" sldId="260"/>
        </pc:sldMkLst>
        <pc:spChg chg="mod">
          <ac:chgData name="Malena Held" userId="79e6395605f2fdc5" providerId="LiveId" clId="{E281E8C1-6EF8-4085-8173-904E8FABDA30}" dt="2024-03-24T16:29:35.948" v="136" actId="1076"/>
          <ac:spMkLst>
            <pc:docMk/>
            <pc:sldMk cId="2016420073" sldId="260"/>
            <ac:spMk id="3" creationId="{5EA51562-9265-E426-0042-B37C52951875}"/>
          </ac:spMkLst>
        </pc:spChg>
        <pc:spChg chg="del">
          <ac:chgData name="Malena Held" userId="79e6395605f2fdc5" providerId="LiveId" clId="{E281E8C1-6EF8-4085-8173-904E8FABDA30}" dt="2024-03-24T16:39:40.943" v="327" actId="478"/>
          <ac:spMkLst>
            <pc:docMk/>
            <pc:sldMk cId="2016420073" sldId="260"/>
            <ac:spMk id="4" creationId="{23F935FE-402F-D658-D719-AA989FF58A4C}"/>
          </ac:spMkLst>
        </pc:spChg>
        <pc:spChg chg="mod">
          <ac:chgData name="Malena Held" userId="79e6395605f2fdc5" providerId="LiveId" clId="{E281E8C1-6EF8-4085-8173-904E8FABDA30}" dt="2024-03-24T16:28:32.865" v="42"/>
          <ac:spMkLst>
            <pc:docMk/>
            <pc:sldMk cId="2016420073" sldId="260"/>
            <ac:spMk id="10" creationId="{9C87DAC5-1644-617B-B1D3-3B52C0679242}"/>
          </ac:spMkLst>
        </pc:spChg>
        <pc:spChg chg="mod">
          <ac:chgData name="Malena Held" userId="79e6395605f2fdc5" providerId="LiveId" clId="{E281E8C1-6EF8-4085-8173-904E8FABDA30}" dt="2024-03-24T16:28:32.865" v="42"/>
          <ac:spMkLst>
            <pc:docMk/>
            <pc:sldMk cId="2016420073" sldId="260"/>
            <ac:spMk id="12" creationId="{851698A4-3F38-23C9-B318-A20B716B503F}"/>
          </ac:spMkLst>
        </pc:spChg>
        <pc:spChg chg="mod">
          <ac:chgData name="Malena Held" userId="79e6395605f2fdc5" providerId="LiveId" clId="{E281E8C1-6EF8-4085-8173-904E8FABDA30}" dt="2024-03-24T16:28:32.865" v="42"/>
          <ac:spMkLst>
            <pc:docMk/>
            <pc:sldMk cId="2016420073" sldId="260"/>
            <ac:spMk id="16" creationId="{9F5872BA-7EE9-BF66-7623-476B7428557A}"/>
          </ac:spMkLst>
        </pc:spChg>
        <pc:spChg chg="mod">
          <ac:chgData name="Malena Held" userId="79e6395605f2fdc5" providerId="LiveId" clId="{E281E8C1-6EF8-4085-8173-904E8FABDA30}" dt="2024-03-24T16:28:32.865" v="42"/>
          <ac:spMkLst>
            <pc:docMk/>
            <pc:sldMk cId="2016420073" sldId="260"/>
            <ac:spMk id="17" creationId="{059AE845-9830-2EBD-B5D7-E209C81871E0}"/>
          </ac:spMkLst>
        </pc:spChg>
        <pc:spChg chg="add mod">
          <ac:chgData name="Malena Held" userId="79e6395605f2fdc5" providerId="LiveId" clId="{E281E8C1-6EF8-4085-8173-904E8FABDA30}" dt="2024-03-24T16:28:32.865" v="42"/>
          <ac:spMkLst>
            <pc:docMk/>
            <pc:sldMk cId="2016420073" sldId="260"/>
            <ac:spMk id="18" creationId="{0B5326F9-FC11-BCA7-760F-95A65E6B0583}"/>
          </ac:spMkLst>
        </pc:spChg>
        <pc:spChg chg="add mod">
          <ac:chgData name="Malena Held" userId="79e6395605f2fdc5" providerId="LiveId" clId="{E281E8C1-6EF8-4085-8173-904E8FABDA30}" dt="2024-03-24T16:28:32.865" v="42"/>
          <ac:spMkLst>
            <pc:docMk/>
            <pc:sldMk cId="2016420073" sldId="260"/>
            <ac:spMk id="19" creationId="{5CA12A72-24F9-D9C1-0C5D-43DE8E05C949}"/>
          </ac:spMkLst>
        </pc:spChg>
        <pc:spChg chg="add mod">
          <ac:chgData name="Malena Held" userId="79e6395605f2fdc5" providerId="LiveId" clId="{E281E8C1-6EF8-4085-8173-904E8FABDA30}" dt="2024-03-24T16:28:32.865" v="42"/>
          <ac:spMkLst>
            <pc:docMk/>
            <pc:sldMk cId="2016420073" sldId="260"/>
            <ac:spMk id="20" creationId="{06916DAF-AD90-F3CF-D9D7-2CDF69603BBE}"/>
          </ac:spMkLst>
        </pc:spChg>
        <pc:spChg chg="add mod">
          <ac:chgData name="Malena Held" userId="79e6395605f2fdc5" providerId="LiveId" clId="{E281E8C1-6EF8-4085-8173-904E8FABDA30}" dt="2024-03-24T16:28:32.865" v="42"/>
          <ac:spMkLst>
            <pc:docMk/>
            <pc:sldMk cId="2016420073" sldId="260"/>
            <ac:spMk id="33" creationId="{B1A9CB1A-90F9-5DFF-5471-275C386F0BA8}"/>
          </ac:spMkLst>
        </pc:spChg>
        <pc:spChg chg="add mod">
          <ac:chgData name="Malena Held" userId="79e6395605f2fdc5" providerId="LiveId" clId="{E281E8C1-6EF8-4085-8173-904E8FABDA30}" dt="2024-03-24T19:43:34.380" v="638"/>
          <ac:spMkLst>
            <pc:docMk/>
            <pc:sldMk cId="2016420073" sldId="260"/>
            <ac:spMk id="34" creationId="{D7A2124C-0579-6F7F-80E9-A311154802D4}"/>
          </ac:spMkLst>
        </pc:spChg>
        <pc:spChg chg="add mod">
          <ac:chgData name="Malena Held" userId="79e6395605f2fdc5" providerId="LiveId" clId="{E281E8C1-6EF8-4085-8173-904E8FABDA30}" dt="2024-03-24T19:43:49.506" v="640"/>
          <ac:spMkLst>
            <pc:docMk/>
            <pc:sldMk cId="2016420073" sldId="260"/>
            <ac:spMk id="35" creationId="{0A1A4421-E409-4A06-5B3F-15A9B0B8E3EF}"/>
          </ac:spMkLst>
        </pc:spChg>
        <pc:grpChg chg="add del mod">
          <ac:chgData name="Malena Held" userId="79e6395605f2fdc5" providerId="LiveId" clId="{E281E8C1-6EF8-4085-8173-904E8FABDA30}" dt="2024-03-24T16:28:55.410" v="133" actId="478"/>
          <ac:grpSpMkLst>
            <pc:docMk/>
            <pc:sldMk cId="2016420073" sldId="260"/>
            <ac:grpSpMk id="6" creationId="{E2700112-DF94-9CA7-0EB1-B2D02193FC48}"/>
          </ac:grpSpMkLst>
        </pc:grpChg>
        <pc:grpChg chg="mod">
          <ac:chgData name="Malena Held" userId="79e6395605f2fdc5" providerId="LiveId" clId="{E281E8C1-6EF8-4085-8173-904E8FABDA30}" dt="2024-03-24T16:29:09.752" v="134" actId="1036"/>
          <ac:grpSpMkLst>
            <pc:docMk/>
            <pc:sldMk cId="2016420073" sldId="260"/>
            <ac:grpSpMk id="32" creationId="{A751FDC5-7F56-0AA6-B29B-7D39D85E300B}"/>
          </ac:grpSpMkLst>
        </pc:grpChg>
        <pc:picChg chg="mod">
          <ac:chgData name="Malena Held" userId="79e6395605f2fdc5" providerId="LiveId" clId="{E281E8C1-6EF8-4085-8173-904E8FABDA30}" dt="2024-03-24T16:28:32.865" v="42"/>
          <ac:picMkLst>
            <pc:docMk/>
            <pc:sldMk cId="2016420073" sldId="260"/>
            <ac:picMk id="9" creationId="{84834688-F342-F459-B738-AD02EDEDC8DD}"/>
          </ac:picMkLst>
        </pc:picChg>
      </pc:sldChg>
      <pc:sldChg chg="addSp delSp modSp mod modTransition">
        <pc:chgData name="Malena Held" userId="79e6395605f2fdc5" providerId="LiveId" clId="{E281E8C1-6EF8-4085-8173-904E8FABDA30}" dt="2024-03-24T19:43:54.477" v="643"/>
        <pc:sldMkLst>
          <pc:docMk/>
          <pc:sldMk cId="3625617171" sldId="261"/>
        </pc:sldMkLst>
        <pc:spChg chg="add mod">
          <ac:chgData name="Malena Held" userId="79e6395605f2fdc5" providerId="LiveId" clId="{E281E8C1-6EF8-4085-8173-904E8FABDA30}" dt="2024-03-24T19:43:54.477" v="643"/>
          <ac:spMkLst>
            <pc:docMk/>
            <pc:sldMk cId="3625617171" sldId="261"/>
            <ac:spMk id="3" creationId="{AB65B2B6-09EB-8314-AC76-3A993A0CB6A0}"/>
          </ac:spMkLst>
        </pc:spChg>
        <pc:spChg chg="del">
          <ac:chgData name="Malena Held" userId="79e6395605f2fdc5" providerId="LiveId" clId="{E281E8C1-6EF8-4085-8173-904E8FABDA30}" dt="2024-03-24T16:39:44.796" v="330" actId="478"/>
          <ac:spMkLst>
            <pc:docMk/>
            <pc:sldMk cId="3625617171" sldId="261"/>
            <ac:spMk id="4" creationId="{23F935FE-402F-D658-D719-AA989FF58A4C}"/>
          </ac:spMkLst>
        </pc:spChg>
      </pc:sldChg>
      <pc:sldChg chg="addSp delSp modSp mod modTransition">
        <pc:chgData name="Malena Held" userId="79e6395605f2fdc5" providerId="LiveId" clId="{E281E8C1-6EF8-4085-8173-904E8FABDA30}" dt="2024-03-24T19:43:57.457" v="645"/>
        <pc:sldMkLst>
          <pc:docMk/>
          <pc:sldMk cId="3308231893" sldId="262"/>
        </pc:sldMkLst>
        <pc:spChg chg="del">
          <ac:chgData name="Malena Held" userId="79e6395605f2fdc5" providerId="LiveId" clId="{E281E8C1-6EF8-4085-8173-904E8FABDA30}" dt="2024-03-24T16:39:46.720" v="331" actId="478"/>
          <ac:spMkLst>
            <pc:docMk/>
            <pc:sldMk cId="3308231893" sldId="262"/>
            <ac:spMk id="4" creationId="{23F935FE-402F-D658-D719-AA989FF58A4C}"/>
          </ac:spMkLst>
        </pc:spChg>
        <pc:spChg chg="add mod">
          <ac:chgData name="Malena Held" userId="79e6395605f2fdc5" providerId="LiveId" clId="{E281E8C1-6EF8-4085-8173-904E8FABDA30}" dt="2024-03-24T19:43:57.457" v="645"/>
          <ac:spMkLst>
            <pc:docMk/>
            <pc:sldMk cId="3308231893" sldId="262"/>
            <ac:spMk id="5" creationId="{6E93AE7C-3D2B-525A-6DB1-C87891CA8E9D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2792824289" sldId="263"/>
        </pc:sldMkLst>
        <pc:spChg chg="del">
          <ac:chgData name="Malena Held" userId="79e6395605f2fdc5" providerId="LiveId" clId="{E281E8C1-6EF8-4085-8173-904E8FABDA30}" dt="2024-03-24T16:39:52.626" v="335" actId="478"/>
          <ac:spMkLst>
            <pc:docMk/>
            <pc:sldMk cId="2792824289" sldId="263"/>
            <ac:spMk id="4" creationId="{23F935FE-402F-D658-D719-AA989FF58A4C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2424258275" sldId="264"/>
        </pc:sldMkLst>
        <pc:spChg chg="del">
          <ac:chgData name="Malena Held" userId="79e6395605f2fdc5" providerId="LiveId" clId="{E281E8C1-6EF8-4085-8173-904E8FABDA30}" dt="2024-03-24T16:39:48.713" v="332" actId="478"/>
          <ac:spMkLst>
            <pc:docMk/>
            <pc:sldMk cId="2424258275" sldId="264"/>
            <ac:spMk id="4" creationId="{23F935FE-402F-D658-D719-AA989FF58A4C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2369445170" sldId="265"/>
        </pc:sldMkLst>
        <pc:spChg chg="del">
          <ac:chgData name="Malena Held" userId="79e6395605f2fdc5" providerId="LiveId" clId="{E281E8C1-6EF8-4085-8173-904E8FABDA30}" dt="2024-03-24T16:39:55.776" v="337" actId="478"/>
          <ac:spMkLst>
            <pc:docMk/>
            <pc:sldMk cId="2369445170" sldId="265"/>
            <ac:spMk id="4" creationId="{23F935FE-402F-D658-D719-AA989FF58A4C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397299866" sldId="266"/>
        </pc:sldMkLst>
        <pc:spChg chg="del">
          <ac:chgData name="Malena Held" userId="79e6395605f2fdc5" providerId="LiveId" clId="{E281E8C1-6EF8-4085-8173-904E8FABDA30}" dt="2024-03-24T16:39:57.763" v="339" actId="478"/>
          <ac:spMkLst>
            <pc:docMk/>
            <pc:sldMk cId="397299866" sldId="266"/>
            <ac:spMk id="5" creationId="{306051DD-EEDE-1BA3-63BF-172F7BDD766B}"/>
          </ac:spMkLst>
        </pc:spChg>
      </pc:sldChg>
      <pc:sldChg chg="delSp modSp mod modTransition">
        <pc:chgData name="Malena Held" userId="79e6395605f2fdc5" providerId="LiveId" clId="{E281E8C1-6EF8-4085-8173-904E8FABDA30}" dt="2024-03-24T18:50:15.525" v="622"/>
        <pc:sldMkLst>
          <pc:docMk/>
          <pc:sldMk cId="4022279730" sldId="267"/>
        </pc:sldMkLst>
        <pc:spChg chg="mod">
          <ac:chgData name="Malena Held" userId="79e6395605f2fdc5" providerId="LiveId" clId="{E281E8C1-6EF8-4085-8173-904E8FABDA30}" dt="2024-03-24T17:48:34.569" v="514" actId="12"/>
          <ac:spMkLst>
            <pc:docMk/>
            <pc:sldMk cId="4022279730" sldId="267"/>
            <ac:spMk id="3" creationId="{22F4AF7E-72BE-0E8B-C875-C95E27285988}"/>
          </ac:spMkLst>
        </pc:spChg>
        <pc:spChg chg="del">
          <ac:chgData name="Malena Held" userId="79e6395605f2fdc5" providerId="LiveId" clId="{E281E8C1-6EF8-4085-8173-904E8FABDA30}" dt="2024-03-24T17:55:20.934" v="515" actId="478"/>
          <ac:spMkLst>
            <pc:docMk/>
            <pc:sldMk cId="4022279730" sldId="267"/>
            <ac:spMk id="5" creationId="{514D5E00-7CEE-2FA3-8F3F-F9137A7C5C07}"/>
          </ac:spMkLst>
        </pc:spChg>
      </pc:sldChg>
      <pc:sldChg chg="delSp modSp mod modTransition">
        <pc:chgData name="Malena Held" userId="79e6395605f2fdc5" providerId="LiveId" clId="{E281E8C1-6EF8-4085-8173-904E8FABDA30}" dt="2024-03-24T19:42:25.571" v="631" actId="20577"/>
        <pc:sldMkLst>
          <pc:docMk/>
          <pc:sldMk cId="1533439665" sldId="271"/>
        </pc:sldMkLst>
        <pc:spChg chg="del">
          <ac:chgData name="Malena Held" userId="79e6395605f2fdc5" providerId="LiveId" clId="{E281E8C1-6EF8-4085-8173-904E8FABDA30}" dt="2024-03-24T16:40:12.893" v="347" actId="478"/>
          <ac:spMkLst>
            <pc:docMk/>
            <pc:sldMk cId="1533439665" sldId="271"/>
            <ac:spMk id="5" creationId="{5B3A1313-A6CB-CE18-F64C-FDCD537AEA14}"/>
          </ac:spMkLst>
        </pc:spChg>
        <pc:spChg chg="mod">
          <ac:chgData name="Malena Held" userId="79e6395605f2fdc5" providerId="LiveId" clId="{E281E8C1-6EF8-4085-8173-904E8FABDA30}" dt="2024-03-24T19:42:25.571" v="631" actId="20577"/>
          <ac:spMkLst>
            <pc:docMk/>
            <pc:sldMk cId="1533439665" sldId="271"/>
            <ac:spMk id="7" creationId="{CD8D1742-DA76-632A-3810-EA470773D49B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3822271449" sldId="272"/>
        </pc:sldMkLst>
        <pc:spChg chg="del">
          <ac:chgData name="Malena Held" userId="79e6395605f2fdc5" providerId="LiveId" clId="{E281E8C1-6EF8-4085-8173-904E8FABDA30}" dt="2024-03-24T16:40:14.534" v="348" actId="478"/>
          <ac:spMkLst>
            <pc:docMk/>
            <pc:sldMk cId="3822271449" sldId="272"/>
            <ac:spMk id="5" creationId="{6A2CBE4D-FE06-5F5E-95F2-A802AC6B6ACD}"/>
          </ac:spMkLst>
        </pc:spChg>
      </pc:sldChg>
      <pc:sldChg chg="addSp modSp modTransition">
        <pc:chgData name="Malena Held" userId="79e6395605f2fdc5" providerId="LiveId" clId="{E281E8C1-6EF8-4085-8173-904E8FABDA30}" dt="2024-03-24T19:43:55.841" v="644"/>
        <pc:sldMkLst>
          <pc:docMk/>
          <pc:sldMk cId="4183477943" sldId="273"/>
        </pc:sldMkLst>
        <pc:spChg chg="add mod">
          <ac:chgData name="Malena Held" userId="79e6395605f2fdc5" providerId="LiveId" clId="{E281E8C1-6EF8-4085-8173-904E8FABDA30}" dt="2024-03-24T19:43:55.841" v="644"/>
          <ac:spMkLst>
            <pc:docMk/>
            <pc:sldMk cId="4183477943" sldId="273"/>
            <ac:spMk id="6" creationId="{0573B232-3E12-96A4-812E-807F7F1084B6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573107925" sldId="274"/>
        </pc:sldMkLst>
        <pc:spChg chg="del">
          <ac:chgData name="Malena Held" userId="79e6395605f2fdc5" providerId="LiveId" clId="{E281E8C1-6EF8-4085-8173-904E8FABDA30}" dt="2024-03-24T16:39:56.746" v="338" actId="478"/>
          <ac:spMkLst>
            <pc:docMk/>
            <pc:sldMk cId="573107925" sldId="274"/>
            <ac:spMk id="4" creationId="{23F935FE-402F-D658-D719-AA989FF58A4C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2678682524" sldId="275"/>
        </pc:sldMkLst>
        <pc:spChg chg="del">
          <ac:chgData name="Malena Held" userId="79e6395605f2fdc5" providerId="LiveId" clId="{E281E8C1-6EF8-4085-8173-904E8FABDA30}" dt="2024-03-24T16:39:51.406" v="334" actId="478"/>
          <ac:spMkLst>
            <pc:docMk/>
            <pc:sldMk cId="2678682524" sldId="275"/>
            <ac:spMk id="4" creationId="{23F935FE-402F-D658-D719-AA989FF58A4C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1746068171" sldId="276"/>
        </pc:sldMkLst>
        <pc:spChg chg="del">
          <ac:chgData name="Malena Held" userId="79e6395605f2fdc5" providerId="LiveId" clId="{E281E8C1-6EF8-4085-8173-904E8FABDA30}" dt="2024-03-24T16:39:50.184" v="333" actId="478"/>
          <ac:spMkLst>
            <pc:docMk/>
            <pc:sldMk cId="1746068171" sldId="276"/>
            <ac:spMk id="4" creationId="{23F935FE-402F-D658-D719-AA989FF58A4C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3594030492" sldId="278"/>
        </pc:sldMkLst>
        <pc:spChg chg="del">
          <ac:chgData name="Malena Held" userId="79e6395605f2fdc5" providerId="LiveId" clId="{E281E8C1-6EF8-4085-8173-904E8FABDA30}" dt="2024-03-24T16:39:53.956" v="336" actId="478"/>
          <ac:spMkLst>
            <pc:docMk/>
            <pc:sldMk cId="3594030492" sldId="278"/>
            <ac:spMk id="4" creationId="{23F935FE-402F-D658-D719-AA989FF58A4C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2577802780" sldId="279"/>
        </pc:sldMkLst>
        <pc:spChg chg="del">
          <ac:chgData name="Malena Held" userId="79e6395605f2fdc5" providerId="LiveId" clId="{E281E8C1-6EF8-4085-8173-904E8FABDA30}" dt="2024-03-24T16:39:59.907" v="341" actId="478"/>
          <ac:spMkLst>
            <pc:docMk/>
            <pc:sldMk cId="2577802780" sldId="279"/>
            <ac:spMk id="5" creationId="{306051DD-EEDE-1BA3-63BF-172F7BDD766B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4698076" sldId="280"/>
        </pc:sldMkLst>
        <pc:spChg chg="del">
          <ac:chgData name="Malena Held" userId="79e6395605f2fdc5" providerId="LiveId" clId="{E281E8C1-6EF8-4085-8173-904E8FABDA30}" dt="2024-03-24T16:39:58.766" v="340" actId="478"/>
          <ac:spMkLst>
            <pc:docMk/>
            <pc:sldMk cId="4698076" sldId="280"/>
            <ac:spMk id="5" creationId="{306051DD-EEDE-1BA3-63BF-172F7BDD766B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3348639602" sldId="281"/>
        </pc:sldMkLst>
        <pc:spChg chg="del">
          <ac:chgData name="Malena Held" userId="79e6395605f2fdc5" providerId="LiveId" clId="{E281E8C1-6EF8-4085-8173-904E8FABDA30}" dt="2024-03-24T16:40:00.939" v="342" actId="478"/>
          <ac:spMkLst>
            <pc:docMk/>
            <pc:sldMk cId="3348639602" sldId="281"/>
            <ac:spMk id="5" creationId="{F4B92E2A-4C00-6B3D-F31B-F58714012A1B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3184398333" sldId="282"/>
        </pc:sldMkLst>
        <pc:spChg chg="del">
          <ac:chgData name="Malena Held" userId="79e6395605f2fdc5" providerId="LiveId" clId="{E281E8C1-6EF8-4085-8173-904E8FABDA30}" dt="2024-03-24T16:40:02.176" v="343" actId="478"/>
          <ac:spMkLst>
            <pc:docMk/>
            <pc:sldMk cId="3184398333" sldId="282"/>
            <ac:spMk id="5" creationId="{F4B92E2A-4C00-6B3D-F31B-F58714012A1B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1404247779" sldId="283"/>
        </pc:sldMkLst>
        <pc:spChg chg="del">
          <ac:chgData name="Malena Held" userId="79e6395605f2fdc5" providerId="LiveId" clId="{E281E8C1-6EF8-4085-8173-904E8FABDA30}" dt="2024-03-24T16:40:10.219" v="346" actId="478"/>
          <ac:spMkLst>
            <pc:docMk/>
            <pc:sldMk cId="1404247779" sldId="283"/>
            <ac:spMk id="5" creationId="{F4B92E2A-4C00-6B3D-F31B-F58714012A1B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1516611635" sldId="287"/>
        </pc:sldMkLst>
        <pc:spChg chg="del">
          <ac:chgData name="Malena Held" userId="79e6395605f2fdc5" providerId="LiveId" clId="{E281E8C1-6EF8-4085-8173-904E8FABDA30}" dt="2024-03-24T16:40:08.391" v="345" actId="478"/>
          <ac:spMkLst>
            <pc:docMk/>
            <pc:sldMk cId="1516611635" sldId="287"/>
            <ac:spMk id="5" creationId="{6FF54F9D-6AC8-FC86-6A95-A696F0823245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1197908786" sldId="288"/>
        </pc:sldMkLst>
        <pc:spChg chg="del">
          <ac:chgData name="Malena Held" userId="79e6395605f2fdc5" providerId="LiveId" clId="{E281E8C1-6EF8-4085-8173-904E8FABDA30}" dt="2024-03-24T16:40:06.977" v="344" actId="478"/>
          <ac:spMkLst>
            <pc:docMk/>
            <pc:sldMk cId="1197908786" sldId="288"/>
            <ac:spMk id="5" creationId="{6FF54F9D-6AC8-FC86-6A95-A696F0823245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1880821226" sldId="289"/>
        </pc:sldMkLst>
        <pc:spChg chg="del">
          <ac:chgData name="Malena Held" userId="79e6395605f2fdc5" providerId="LiveId" clId="{E281E8C1-6EF8-4085-8173-904E8FABDA30}" dt="2024-03-24T16:40:16.709" v="349" actId="478"/>
          <ac:spMkLst>
            <pc:docMk/>
            <pc:sldMk cId="1880821226" sldId="289"/>
            <ac:spMk id="5" creationId="{6A2CBE4D-FE06-5F5E-95F2-A802AC6B6ACD}"/>
          </ac:spMkLst>
        </pc:spChg>
      </pc:sldChg>
      <pc:sldChg chg="modTransition">
        <pc:chgData name="Malena Held" userId="79e6395605f2fdc5" providerId="LiveId" clId="{E281E8C1-6EF8-4085-8173-904E8FABDA30}" dt="2024-03-24T18:50:15.525" v="622"/>
        <pc:sldMkLst>
          <pc:docMk/>
          <pc:sldMk cId="1382717883" sldId="290"/>
        </pc:sldMkLst>
      </pc:sldChg>
      <pc:sldChg chg="addSp delSp modSp mod modTransition">
        <pc:chgData name="Malena Held" userId="79e6395605f2fdc5" providerId="LiveId" clId="{E281E8C1-6EF8-4085-8173-904E8FABDA30}" dt="2024-03-24T19:43:52.629" v="642"/>
        <pc:sldMkLst>
          <pc:docMk/>
          <pc:sldMk cId="4145415552" sldId="291"/>
        </pc:sldMkLst>
        <pc:spChg chg="del">
          <ac:chgData name="Malena Held" userId="79e6395605f2fdc5" providerId="LiveId" clId="{E281E8C1-6EF8-4085-8173-904E8FABDA30}" dt="2024-03-24T16:39:43.873" v="329" actId="478"/>
          <ac:spMkLst>
            <pc:docMk/>
            <pc:sldMk cId="4145415552" sldId="291"/>
            <ac:spMk id="4" creationId="{23F935FE-402F-D658-D719-AA989FF58A4C}"/>
          </ac:spMkLst>
        </pc:spChg>
        <pc:spChg chg="mod">
          <ac:chgData name="Malena Held" userId="79e6395605f2fdc5" providerId="LiveId" clId="{E281E8C1-6EF8-4085-8173-904E8FABDA30}" dt="2024-03-24T16:33:09.659" v="323" actId="1076"/>
          <ac:spMkLst>
            <pc:docMk/>
            <pc:sldMk cId="4145415552" sldId="291"/>
            <ac:spMk id="5" creationId="{4D215A4E-81DB-2FF6-6B98-882F5DF24007}"/>
          </ac:spMkLst>
        </pc:spChg>
        <pc:spChg chg="mod">
          <ac:chgData name="Malena Held" userId="79e6395605f2fdc5" providerId="LiveId" clId="{E281E8C1-6EF8-4085-8173-904E8FABDA30}" dt="2024-03-24T16:30:46.634" v="211"/>
          <ac:spMkLst>
            <pc:docMk/>
            <pc:sldMk cId="4145415552" sldId="291"/>
            <ac:spMk id="11" creationId="{D02059A5-570A-DD44-AE9A-1EFD42A62D3A}"/>
          </ac:spMkLst>
        </pc:spChg>
        <pc:spChg chg="mod">
          <ac:chgData name="Malena Held" userId="79e6395605f2fdc5" providerId="LiveId" clId="{E281E8C1-6EF8-4085-8173-904E8FABDA30}" dt="2024-03-24T16:31:46.816" v="306" actId="1076"/>
          <ac:spMkLst>
            <pc:docMk/>
            <pc:sldMk cId="4145415552" sldId="291"/>
            <ac:spMk id="12" creationId="{87625F2B-4C0E-9635-DD68-6F5362C7AA0A}"/>
          </ac:spMkLst>
        </pc:spChg>
        <pc:spChg chg="mod">
          <ac:chgData name="Malena Held" userId="79e6395605f2fdc5" providerId="LiveId" clId="{E281E8C1-6EF8-4085-8173-904E8FABDA30}" dt="2024-03-24T16:30:46.634" v="211"/>
          <ac:spMkLst>
            <pc:docMk/>
            <pc:sldMk cId="4145415552" sldId="291"/>
            <ac:spMk id="13" creationId="{8BDDDE1C-AD2D-8AA4-4B57-F3F3BAE54D07}"/>
          </ac:spMkLst>
        </pc:spChg>
        <pc:spChg chg="mod">
          <ac:chgData name="Malena Held" userId="79e6395605f2fdc5" providerId="LiveId" clId="{E281E8C1-6EF8-4085-8173-904E8FABDA30}" dt="2024-03-24T16:30:46.634" v="211"/>
          <ac:spMkLst>
            <pc:docMk/>
            <pc:sldMk cId="4145415552" sldId="291"/>
            <ac:spMk id="14" creationId="{A9146710-24F5-33E5-B4D3-399B43E145B2}"/>
          </ac:spMkLst>
        </pc:spChg>
        <pc:spChg chg="add mod">
          <ac:chgData name="Malena Held" userId="79e6395605f2fdc5" providerId="LiveId" clId="{E281E8C1-6EF8-4085-8173-904E8FABDA30}" dt="2024-03-24T16:30:46.634" v="211"/>
          <ac:spMkLst>
            <pc:docMk/>
            <pc:sldMk cId="4145415552" sldId="291"/>
            <ac:spMk id="15" creationId="{3F56CF76-D0CD-863D-2D4E-56DD3F254B03}"/>
          </ac:spMkLst>
        </pc:spChg>
        <pc:spChg chg="add mod">
          <ac:chgData name="Malena Held" userId="79e6395605f2fdc5" providerId="LiveId" clId="{E281E8C1-6EF8-4085-8173-904E8FABDA30}" dt="2024-03-24T16:30:46.634" v="211"/>
          <ac:spMkLst>
            <pc:docMk/>
            <pc:sldMk cId="4145415552" sldId="291"/>
            <ac:spMk id="16" creationId="{B2FA8837-EA64-74F6-35F6-4DCA20654655}"/>
          </ac:spMkLst>
        </pc:spChg>
        <pc:spChg chg="add mod">
          <ac:chgData name="Malena Held" userId="79e6395605f2fdc5" providerId="LiveId" clId="{E281E8C1-6EF8-4085-8173-904E8FABDA30}" dt="2024-03-24T16:30:46.634" v="211"/>
          <ac:spMkLst>
            <pc:docMk/>
            <pc:sldMk cId="4145415552" sldId="291"/>
            <ac:spMk id="17" creationId="{FAD8C2E2-CCDF-F8DB-D895-F672560520C4}"/>
          </ac:spMkLst>
        </pc:spChg>
        <pc:spChg chg="add mod">
          <ac:chgData name="Malena Held" userId="79e6395605f2fdc5" providerId="LiveId" clId="{E281E8C1-6EF8-4085-8173-904E8FABDA30}" dt="2024-03-24T16:30:46.634" v="211"/>
          <ac:spMkLst>
            <pc:docMk/>
            <pc:sldMk cId="4145415552" sldId="291"/>
            <ac:spMk id="18" creationId="{7B2460BC-52D5-0E31-1B15-8F1D8DAECEFB}"/>
          </ac:spMkLst>
        </pc:spChg>
        <pc:spChg chg="add mod">
          <ac:chgData name="Malena Held" userId="79e6395605f2fdc5" providerId="LiveId" clId="{E281E8C1-6EF8-4085-8173-904E8FABDA30}" dt="2024-03-24T19:43:52.629" v="642"/>
          <ac:spMkLst>
            <pc:docMk/>
            <pc:sldMk cId="4145415552" sldId="291"/>
            <ac:spMk id="19" creationId="{28EC0AAB-38F2-5167-0A95-075F72EC45FD}"/>
          </ac:spMkLst>
        </pc:spChg>
        <pc:spChg chg="mod">
          <ac:chgData name="Malena Held" userId="79e6395605f2fdc5" providerId="LiveId" clId="{E281E8C1-6EF8-4085-8173-904E8FABDA30}" dt="2024-03-24T16:32:59.102" v="320" actId="1076"/>
          <ac:spMkLst>
            <pc:docMk/>
            <pc:sldMk cId="4145415552" sldId="291"/>
            <ac:spMk id="34" creationId="{B56C32B4-C7B9-2DAF-FE46-A83EDF00CF5E}"/>
          </ac:spMkLst>
        </pc:spChg>
        <pc:spChg chg="mod">
          <ac:chgData name="Malena Held" userId="79e6395605f2fdc5" providerId="LiveId" clId="{E281E8C1-6EF8-4085-8173-904E8FABDA30}" dt="2024-03-24T16:32:55.374" v="319" actId="1076"/>
          <ac:spMkLst>
            <pc:docMk/>
            <pc:sldMk cId="4145415552" sldId="291"/>
            <ac:spMk id="35" creationId="{737E9AA9-088A-3DFC-52CC-3B4E1DD34812}"/>
          </ac:spMkLst>
        </pc:spChg>
        <pc:grpChg chg="add del mod">
          <ac:chgData name="Malena Held" userId="79e6395605f2fdc5" providerId="LiveId" clId="{E281E8C1-6EF8-4085-8173-904E8FABDA30}" dt="2024-03-24T16:32:38.885" v="316" actId="478"/>
          <ac:grpSpMkLst>
            <pc:docMk/>
            <pc:sldMk cId="4145415552" sldId="291"/>
            <ac:grpSpMk id="6" creationId="{BCF185C1-0259-1BCB-EB67-C025C5A4AFB5}"/>
          </ac:grpSpMkLst>
        </pc:grpChg>
        <pc:grpChg chg="add del mod">
          <ac:chgData name="Malena Held" userId="79e6395605f2fdc5" providerId="LiveId" clId="{E281E8C1-6EF8-4085-8173-904E8FABDA30}" dt="2024-03-24T16:33:02.197" v="322" actId="1076"/>
          <ac:grpSpMkLst>
            <pc:docMk/>
            <pc:sldMk cId="4145415552" sldId="291"/>
            <ac:grpSpMk id="21" creationId="{2436FC1F-A8E7-3607-0882-F4A05DE4942C}"/>
          </ac:grpSpMkLst>
        </pc:grpChg>
        <pc:picChg chg="mod ord">
          <ac:chgData name="Malena Held" userId="79e6395605f2fdc5" providerId="LiveId" clId="{E281E8C1-6EF8-4085-8173-904E8FABDA30}" dt="2024-03-24T16:32:22.547" v="311" actId="1076"/>
          <ac:picMkLst>
            <pc:docMk/>
            <pc:sldMk cId="4145415552" sldId="291"/>
            <ac:picMk id="8" creationId="{53FFAF88-AE8F-2914-CF9F-4355246686F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5AFC9-409A-4A56-B719-E12E582EEB2D}" type="datetimeFigureOut">
              <a:t>3/24/2024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209CF-5F42-4233-B861-4D0F1271429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810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399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9842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73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608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0691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545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827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890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812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944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3001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588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612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374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5449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564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976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24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DF5B6-AA62-4F4F-9A92-E2964F0083F5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87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5E5D-2393-494C-9392-9AD9763F286B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689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CAC1E-2874-43AC-B6FF-4E10E2E52257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36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2D05-71DD-412C-BD88-1471588DF818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54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FBB44-6DF7-4AEC-9BB8-4EFD256F292F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14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6B067-109A-49DC-B4AD-CF87F8B958D2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73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0E69-64F4-428F-A5E6-216D3D44A4EB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2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8CC44-FC25-4FDF-8A30-9823B7A1A077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754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6F08-1943-40DF-B3DE-EF0C15DD5367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33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70913E9-6E50-44EE-9440-62CDEFA3E3A8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71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C637-DB70-4265-B931-CF3889BA115E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5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D960701-4C44-42A8-8E36-D208C76E82CD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40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52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000" dirty="0" err="1">
                <a:ea typeface="+mj-lt"/>
                <a:cs typeface="+mj-lt"/>
              </a:rPr>
              <a:t>Cellular</a:t>
            </a:r>
            <a:r>
              <a:rPr lang="de-DE" sz="6000" dirty="0">
                <a:ea typeface="+mj-lt"/>
                <a:cs typeface="+mj-lt"/>
              </a:rPr>
              <a:t> </a:t>
            </a:r>
            <a:r>
              <a:rPr lang="de-DE" sz="6000" dirty="0" err="1">
                <a:ea typeface="+mj-lt"/>
                <a:cs typeface="+mj-lt"/>
              </a:rPr>
              <a:t>automata</a:t>
            </a:r>
            <a:r>
              <a:rPr lang="de-DE" sz="6000" dirty="0">
                <a:ea typeface="+mj-lt"/>
                <a:cs typeface="+mj-lt"/>
              </a:rPr>
              <a:t> </a:t>
            </a:r>
            <a:r>
              <a:rPr lang="de-DE" sz="6000" dirty="0" err="1">
                <a:ea typeface="+mj-lt"/>
                <a:cs typeface="+mj-lt"/>
              </a:rPr>
              <a:t>for</a:t>
            </a:r>
            <a:r>
              <a:rPr lang="de-DE" sz="6000" dirty="0">
                <a:ea typeface="+mj-lt"/>
                <a:cs typeface="+mj-lt"/>
              </a:rPr>
              <a:t> </a:t>
            </a:r>
            <a:r>
              <a:rPr lang="de-DE" sz="6000" dirty="0" err="1">
                <a:ea typeface="+mj-lt"/>
                <a:cs typeface="+mj-lt"/>
              </a:rPr>
              <a:t>sandpiles</a:t>
            </a:r>
            <a:endParaRPr lang="de-DE" sz="7200" dirty="0">
              <a:cs typeface="Calibri Light" panose="020F0302020204030204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1411" y="4574164"/>
            <a:ext cx="10058400" cy="1143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 algn="l"/>
            <a:r>
              <a:rPr lang="de-DE" dirty="0"/>
              <a:t>Malena Held, Samuel Germer</a:t>
            </a:r>
          </a:p>
          <a:p>
            <a:pPr lvl="1"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49"/>
    </mc:Choice>
    <mc:Fallback>
      <p:transition spd="slow" advTm="1184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FF2C2-5DA7-02D7-2166-9F071290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Steady </a:t>
            </a:r>
            <a:r>
              <a:rPr lang="de-DE" dirty="0" err="1">
                <a:cs typeface="Calibri Light"/>
              </a:rPr>
              <a:t>state</a:t>
            </a:r>
            <a:r>
              <a:rPr lang="de-DE" dirty="0">
                <a:cs typeface="Calibri Light"/>
              </a:rPr>
              <a:t> (</a:t>
            </a:r>
            <a:r>
              <a:rPr lang="de-DE" dirty="0" err="1">
                <a:cs typeface="Calibri Light"/>
              </a:rPr>
              <a:t>crtitical</a:t>
            </a:r>
            <a:r>
              <a:rPr lang="de-DE" dirty="0">
                <a:cs typeface="Calibri Light"/>
              </a:rPr>
              <a:t> </a:t>
            </a:r>
            <a:r>
              <a:rPr lang="de-DE" dirty="0" err="1">
                <a:cs typeface="Calibri Light"/>
              </a:rPr>
              <a:t>state</a:t>
            </a:r>
            <a:r>
              <a:rPr lang="de-DE" dirty="0">
                <a:cs typeface="Calibri Light"/>
              </a:rPr>
              <a:t>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E46A79C-84CB-94B7-7A6F-E06A345B8B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/>
                  <a:t>Self </a:t>
                </a:r>
                <a:r>
                  <a:rPr lang="de-DE" dirty="0" err="1"/>
                  <a:t>organized</a:t>
                </a:r>
                <a:r>
                  <a:rPr lang="de-DE" dirty="0"/>
                  <a:t>: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an </a:t>
                </a:r>
                <a:r>
                  <a:rPr lang="de-DE" dirty="0" err="1"/>
                  <a:t>attractor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system</a:t>
                </a:r>
                <a:endParaRPr lang="de-DE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fluctuates</a:t>
                </a:r>
                <a:r>
                  <a:rPr lang="de-DE" dirty="0"/>
                  <a:t> </a:t>
                </a:r>
                <a:r>
                  <a:rPr lang="de-DE" dirty="0" err="1"/>
                  <a:t>around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nary>
                      </m:e>
                    </m:func>
                  </m:oMath>
                </a14:m>
                <a:endParaRPr lang="de-DE" b="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err="1"/>
                  <a:t>Scale</a:t>
                </a:r>
                <a:r>
                  <a:rPr lang="de-DE" dirty="0"/>
                  <a:t> </a:t>
                </a:r>
                <a:r>
                  <a:rPr lang="de-DE" dirty="0" err="1"/>
                  <a:t>invariance</a:t>
                </a:r>
                <a:r>
                  <a:rPr lang="de-DE" dirty="0"/>
                  <a:t> and power </a:t>
                </a:r>
                <a:r>
                  <a:rPr lang="de-DE" dirty="0" err="1"/>
                  <a:t>law</a:t>
                </a:r>
                <a:r>
                  <a:rPr lang="de-DE" dirty="0"/>
                  <a:t> </a:t>
                </a:r>
                <a:r>
                  <a:rPr lang="de-DE" dirty="0" err="1"/>
                  <a:t>behaviour</a:t>
                </a:r>
                <a:endParaRPr lang="de-DE" b="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/>
                  <a:t>Critical: </a:t>
                </a:r>
                <a:r>
                  <a:rPr lang="de-DE" dirty="0" err="1"/>
                  <a:t>small</a:t>
                </a:r>
                <a:r>
                  <a:rPr lang="de-DE" dirty="0"/>
                  <a:t> </a:t>
                </a:r>
                <a:r>
                  <a:rPr lang="de-DE" dirty="0" err="1"/>
                  <a:t>pertubations</a:t>
                </a:r>
                <a:r>
                  <a:rPr lang="de-DE" dirty="0"/>
                  <a:t> </a:t>
                </a:r>
                <a:r>
                  <a:rPr lang="de-DE" dirty="0" err="1"/>
                  <a:t>trigger</a:t>
                </a:r>
                <a:r>
                  <a:rPr lang="de-DE" dirty="0"/>
                  <a:t> </a:t>
                </a:r>
                <a:r>
                  <a:rPr lang="de-DE" dirty="0" err="1"/>
                  <a:t>cascading</a:t>
                </a:r>
                <a:r>
                  <a:rPr lang="de-DE" dirty="0"/>
                  <a:t> </a:t>
                </a:r>
                <a:r>
                  <a:rPr lang="de-DE" dirty="0" err="1"/>
                  <a:t>avalanches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E46A79C-84CB-94B7-7A6F-E06A345B8B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3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EF7CDD-DAC7-87DA-F310-9D1224631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C2FD76D-6DB2-42D0-9CF5-4F9466F31F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66" y="2328051"/>
            <a:ext cx="4528523" cy="3396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F7CDD4F-DA5C-413D-BF10-38E364DEABBB}"/>
                  </a:ext>
                </a:extLst>
              </p:cNvPr>
              <p:cNvSpPr txBox="1"/>
              <p:nvPr/>
            </p:nvSpPr>
            <p:spPr>
              <a:xfrm rot="16200000">
                <a:off x="7052690" y="3631958"/>
                <a:ext cx="6413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F7CDD4F-DA5C-413D-BF10-38E364DEA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052690" y="3631958"/>
                <a:ext cx="64136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0D6822E-D5FB-4B85-A2F3-6608F4CE4119}"/>
                  </a:ext>
                </a:extLst>
              </p:cNvPr>
              <p:cNvSpPr txBox="1"/>
              <p:nvPr/>
            </p:nvSpPr>
            <p:spPr>
              <a:xfrm>
                <a:off x="9309895" y="5393131"/>
                <a:ext cx="641363" cy="4036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0D6822E-D5FB-4B85-A2F3-6608F4CE4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895" y="5393131"/>
                <a:ext cx="641363" cy="403637"/>
              </a:xfrm>
              <a:prstGeom prst="rect">
                <a:avLst/>
              </a:prstGeom>
              <a:blipFill>
                <a:blip r:embed="rId6"/>
                <a:stretch>
                  <a:fillRect l="-40000" t="-115152" r="-73333" b="-178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258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"/>
    </mc:Choice>
    <mc:Fallback>
      <p:transition spd="slow" advTm="52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FF2C2-5DA7-02D7-2166-9F071290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Steady </a:t>
            </a:r>
            <a:r>
              <a:rPr lang="de-DE" dirty="0" err="1">
                <a:cs typeface="Calibri Light"/>
              </a:rPr>
              <a:t>state</a:t>
            </a:r>
            <a:r>
              <a:rPr lang="de-DE" dirty="0">
                <a:cs typeface="Calibri Light"/>
              </a:rPr>
              <a:t> (</a:t>
            </a:r>
            <a:r>
              <a:rPr lang="de-DE" dirty="0" err="1">
                <a:cs typeface="Calibri Light"/>
              </a:rPr>
              <a:t>crtitical</a:t>
            </a:r>
            <a:r>
              <a:rPr lang="de-DE" dirty="0">
                <a:cs typeface="Calibri Light"/>
              </a:rPr>
              <a:t> </a:t>
            </a:r>
            <a:r>
              <a:rPr lang="de-DE" dirty="0" err="1">
                <a:cs typeface="Calibri Light"/>
              </a:rPr>
              <a:t>state</a:t>
            </a:r>
            <a:r>
              <a:rPr lang="de-DE" dirty="0">
                <a:cs typeface="Calibri Light"/>
              </a:rPr>
              <a:t>)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EF7CDD-DAC7-87DA-F310-9D1224631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A50882D-E096-4018-820B-A983A69C8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5" y="2041932"/>
            <a:ext cx="3714750" cy="366687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28129EF-7525-4BFF-A137-526E2F98B456}"/>
              </a:ext>
            </a:extLst>
          </p:cNvPr>
          <p:cNvSpPr/>
          <p:nvPr/>
        </p:nvSpPr>
        <p:spPr>
          <a:xfrm>
            <a:off x="4551792" y="2182435"/>
            <a:ext cx="3293861" cy="32736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C287C1F-7CF4-496B-AF0D-413BC7A25C97}"/>
              </a:ext>
            </a:extLst>
          </p:cNvPr>
          <p:cNvSpPr txBox="1"/>
          <p:nvPr/>
        </p:nvSpPr>
        <p:spPr>
          <a:xfrm>
            <a:off x="1097280" y="3219096"/>
            <a:ext cx="2620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2 </a:t>
            </a:r>
            <a:r>
              <a:rPr lang="de-DE" sz="2400" dirty="0" err="1"/>
              <a:t>dimensions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40x40 </a:t>
            </a:r>
            <a:r>
              <a:rPr lang="de-DE" sz="2400" dirty="0" err="1"/>
              <a:t>lattice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Critical </a:t>
            </a:r>
            <a:r>
              <a:rPr lang="de-DE" sz="2400" dirty="0" err="1"/>
              <a:t>value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6068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"/>
    </mc:Choice>
    <mc:Fallback>
      <p:transition spd="slow" advTm="41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FF2C2-5DA7-02D7-2166-9F071290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Steady </a:t>
            </a:r>
            <a:r>
              <a:rPr lang="de-DE" dirty="0" err="1">
                <a:cs typeface="Calibri Light"/>
              </a:rPr>
              <a:t>state</a:t>
            </a:r>
            <a:r>
              <a:rPr lang="de-DE" dirty="0">
                <a:cs typeface="Calibri Light"/>
              </a:rPr>
              <a:t> (</a:t>
            </a:r>
            <a:r>
              <a:rPr lang="de-DE" dirty="0" err="1">
                <a:cs typeface="Calibri Light"/>
              </a:rPr>
              <a:t>crtitical</a:t>
            </a:r>
            <a:r>
              <a:rPr lang="de-DE" dirty="0">
                <a:cs typeface="Calibri Light"/>
              </a:rPr>
              <a:t> </a:t>
            </a:r>
            <a:r>
              <a:rPr lang="de-DE" dirty="0" err="1">
                <a:cs typeface="Calibri Light"/>
              </a:rPr>
              <a:t>state</a:t>
            </a:r>
            <a:r>
              <a:rPr lang="de-DE" dirty="0">
                <a:cs typeface="Calibri Light"/>
              </a:rPr>
              <a:t>)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EF7CDD-DAC7-87DA-F310-9D1224631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B187D78-EAEB-4908-8731-22F7EA589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5" y="2041932"/>
            <a:ext cx="3714750" cy="36957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4EF155C-E416-4925-940C-0958F3333CDB}"/>
              </a:ext>
            </a:extLst>
          </p:cNvPr>
          <p:cNvSpPr txBox="1"/>
          <p:nvPr/>
        </p:nvSpPr>
        <p:spPr>
          <a:xfrm>
            <a:off x="1097280" y="3219096"/>
            <a:ext cx="2620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2 </a:t>
            </a:r>
            <a:r>
              <a:rPr lang="de-DE" sz="2400" dirty="0" err="1"/>
              <a:t>dimensions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40x40 </a:t>
            </a:r>
            <a:r>
              <a:rPr lang="de-DE" sz="2400" dirty="0" err="1"/>
              <a:t>lattice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Critical </a:t>
            </a:r>
            <a:r>
              <a:rPr lang="de-DE" sz="2400" dirty="0" err="1"/>
              <a:t>value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868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92"/>
    </mc:Choice>
    <mc:Fallback>
      <p:transition spd="slow" advTm="2389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1B9D7-6FC9-04B4-5637-C826FE2DF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ea typeface="Calibri Light"/>
                <a:cs typeface="Calibri Light"/>
              </a:rPr>
              <a:t>Algorithm</a:t>
            </a:r>
            <a:endParaRPr lang="de-DE" dirty="0" err="1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86BC79-EDA2-00C9-3C09-8362BCF43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68D30C9-4E59-4358-A68B-5E26E2F31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929" y="1768096"/>
            <a:ext cx="6955101" cy="291512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3B22198-0A50-468C-B819-C1416B63F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361" y="5462714"/>
            <a:ext cx="8068236" cy="523181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9697183-2CF1-486B-A93A-BE1FF94453B6}"/>
              </a:ext>
            </a:extLst>
          </p:cNvPr>
          <p:cNvSpPr/>
          <p:nvPr/>
        </p:nvSpPr>
        <p:spPr>
          <a:xfrm rot="5400000">
            <a:off x="5880847" y="5028366"/>
            <a:ext cx="430305" cy="153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24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56"/>
    </mc:Choice>
    <mc:Fallback>
      <p:transition spd="slow" advTm="995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1B9D7-6FC9-04B4-5637-C826FE2DF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ea typeface="Calibri Light"/>
                <a:cs typeface="Calibri Light"/>
              </a:rPr>
              <a:t>Algorithm</a:t>
            </a:r>
            <a:endParaRPr lang="de-DE" dirty="0" err="1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7BA13D8C-D2E4-465F-AF2F-1C93FB26A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144" y="1765068"/>
            <a:ext cx="6749046" cy="4542152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86BC79-EDA2-00C9-3C09-8362BCF43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D293B18-E061-4CFC-8276-5FE16C60A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853" y="2615330"/>
            <a:ext cx="3491644" cy="27376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9486A2-0C95-41B0-847D-3F725AA63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023" y="2882008"/>
            <a:ext cx="2991895" cy="25070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3C35BCE-F322-426F-A06E-15BC4642B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713" y="1951753"/>
            <a:ext cx="5765677" cy="35067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34B738-09C7-4B84-9F7E-ABECF99784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023" y="3376335"/>
            <a:ext cx="5606172" cy="22782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D1D6DAE-730A-40D2-AA66-BE11AF2586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3853" y="3129955"/>
            <a:ext cx="2567951" cy="25521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C7C13C7-FF50-48F0-A34E-9AB9B6B12A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3071" y="4006693"/>
            <a:ext cx="4886124" cy="22490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D542A1-F9A0-46E6-953B-1ED51449AA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3071" y="4390850"/>
            <a:ext cx="2567951" cy="255214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69D8FD3-CA13-4AD6-B5A3-09D262E877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8049" y="5032786"/>
            <a:ext cx="2567951" cy="29669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1BC7C78-9244-4737-9DE4-9DF17F1146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0745" y="5712661"/>
            <a:ext cx="3762117" cy="25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3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1"/>
    </mc:Choice>
    <mc:Fallback>
      <p:transition spd="slow" advTm="67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26D3F-97B5-1CC0-0F11-80A3989F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Parameter </a:t>
            </a:r>
            <a:r>
              <a:rPr lang="de-DE" dirty="0" err="1">
                <a:cs typeface="Calibri Light"/>
              </a:rPr>
              <a:t>selection</a:t>
            </a:r>
            <a:endParaRPr lang="de-DE" dirty="0" err="1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343428-5DC2-36CB-E336-77A2FFA2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453F2AA-CCFA-4C9B-A7D9-E57AF011F7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32" y="1901613"/>
            <a:ext cx="4528523" cy="339639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F1BA5D-92A8-4E8F-911C-2A4DF2C68F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19" y="1901613"/>
            <a:ext cx="4528523" cy="339639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E72CB9E-EC21-4D75-B018-B98D7E2561BD}"/>
              </a:ext>
            </a:extLst>
          </p:cNvPr>
          <p:cNvSpPr txBox="1"/>
          <p:nvPr/>
        </p:nvSpPr>
        <p:spPr>
          <a:xfrm>
            <a:off x="2552101" y="5329894"/>
            <a:ext cx="181376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4422F76-0689-40DF-9EAC-E485BF03C4CD}"/>
              </a:ext>
            </a:extLst>
          </p:cNvPr>
          <p:cNvSpPr txBox="1"/>
          <p:nvPr/>
        </p:nvSpPr>
        <p:spPr>
          <a:xfrm>
            <a:off x="2517134" y="5298005"/>
            <a:ext cx="181376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72BBBB5-C559-40A2-BA6E-6BF8FA601390}"/>
              </a:ext>
            </a:extLst>
          </p:cNvPr>
          <p:cNvSpPr txBox="1"/>
          <p:nvPr/>
        </p:nvSpPr>
        <p:spPr>
          <a:xfrm>
            <a:off x="8205793" y="5329894"/>
            <a:ext cx="181376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FA87B07-1FE2-4EAD-897C-EFCE0CC24205}"/>
              </a:ext>
            </a:extLst>
          </p:cNvPr>
          <p:cNvSpPr txBox="1"/>
          <p:nvPr/>
        </p:nvSpPr>
        <p:spPr>
          <a:xfrm>
            <a:off x="8170826" y="5298005"/>
            <a:ext cx="181376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45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0"/>
    </mc:Choice>
    <mc:Fallback>
      <p:transition spd="slow" advTm="111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26D3F-97B5-1CC0-0F11-80A3989F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Parameter </a:t>
            </a:r>
            <a:r>
              <a:rPr lang="de-DE" dirty="0" err="1">
                <a:cs typeface="Calibri Light"/>
              </a:rPr>
              <a:t>selection</a:t>
            </a:r>
            <a:endParaRPr lang="de-DE" dirty="0" err="1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3DD08FB-DB0B-44B7-A746-DCA132694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1" y="2248219"/>
            <a:ext cx="4059937" cy="3383281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343428-5DC2-36CB-E336-77A2FFA2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CCE3CCE-C781-4348-A66A-FB0BC306D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93" y="2248219"/>
            <a:ext cx="4059937" cy="338328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2CDE853-F3F1-4994-B03F-0249F702B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548" y="2248219"/>
            <a:ext cx="4059937" cy="338328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FD00292B-3254-462B-8BCB-F91DBBBF1472}"/>
              </a:ext>
            </a:extLst>
          </p:cNvPr>
          <p:cNvSpPr/>
          <p:nvPr/>
        </p:nvSpPr>
        <p:spPr>
          <a:xfrm>
            <a:off x="473909" y="2341418"/>
            <a:ext cx="419793" cy="308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CF2F641-2665-4BF5-8B7F-CFF0A3F5672A}"/>
              </a:ext>
            </a:extLst>
          </p:cNvPr>
          <p:cNvSpPr/>
          <p:nvPr/>
        </p:nvSpPr>
        <p:spPr>
          <a:xfrm rot="5400000">
            <a:off x="2018690" y="3928590"/>
            <a:ext cx="419793" cy="308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C78AA12-CEFA-4192-B86B-E290B089A9DF}"/>
              </a:ext>
            </a:extLst>
          </p:cNvPr>
          <p:cNvSpPr/>
          <p:nvPr/>
        </p:nvSpPr>
        <p:spPr>
          <a:xfrm>
            <a:off x="3559867" y="2493818"/>
            <a:ext cx="1054997" cy="308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9BBD9E4-FEF1-43F0-B25E-58CD6E4042E3}"/>
              </a:ext>
            </a:extLst>
          </p:cNvPr>
          <p:cNvSpPr/>
          <p:nvPr/>
        </p:nvSpPr>
        <p:spPr>
          <a:xfrm rot="5400000">
            <a:off x="5736250" y="3928590"/>
            <a:ext cx="419793" cy="308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77638D-8A67-4100-A19D-32259844445C}"/>
              </a:ext>
            </a:extLst>
          </p:cNvPr>
          <p:cNvSpPr/>
          <p:nvPr/>
        </p:nvSpPr>
        <p:spPr>
          <a:xfrm>
            <a:off x="7244209" y="2582559"/>
            <a:ext cx="1174424" cy="308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39FF744-7134-46D1-90FA-4B7AD5E6D5F6}"/>
              </a:ext>
            </a:extLst>
          </p:cNvPr>
          <p:cNvSpPr/>
          <p:nvPr/>
        </p:nvSpPr>
        <p:spPr>
          <a:xfrm rot="5400000">
            <a:off x="9496153" y="3923651"/>
            <a:ext cx="419793" cy="308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474DC87-7C18-4450-998F-AF434BDF6307}"/>
              </a:ext>
            </a:extLst>
          </p:cNvPr>
          <p:cNvSpPr/>
          <p:nvPr/>
        </p:nvSpPr>
        <p:spPr>
          <a:xfrm>
            <a:off x="10963519" y="2331369"/>
            <a:ext cx="1174424" cy="308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8B4C34A-9B8D-4C5D-A632-90F35D5C22A0}"/>
              </a:ext>
            </a:extLst>
          </p:cNvPr>
          <p:cNvSpPr txBox="1"/>
          <p:nvPr/>
        </p:nvSpPr>
        <p:spPr>
          <a:xfrm>
            <a:off x="1624822" y="2493818"/>
            <a:ext cx="181376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A5A4B56-CAA6-432C-985E-ACF1F524D6ED}"/>
              </a:ext>
            </a:extLst>
          </p:cNvPr>
          <p:cNvSpPr txBox="1"/>
          <p:nvPr/>
        </p:nvSpPr>
        <p:spPr>
          <a:xfrm>
            <a:off x="1589855" y="2461929"/>
            <a:ext cx="181376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FFC51EB-3992-41EE-A284-66D5273C6467}"/>
              </a:ext>
            </a:extLst>
          </p:cNvPr>
          <p:cNvSpPr txBox="1"/>
          <p:nvPr/>
        </p:nvSpPr>
        <p:spPr>
          <a:xfrm>
            <a:off x="5345044" y="2493818"/>
            <a:ext cx="181376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B5D576-6DA2-4F32-91D7-ABDAEDB4BF6C}"/>
              </a:ext>
            </a:extLst>
          </p:cNvPr>
          <p:cNvSpPr txBox="1"/>
          <p:nvPr/>
        </p:nvSpPr>
        <p:spPr>
          <a:xfrm>
            <a:off x="5310077" y="2461929"/>
            <a:ext cx="181376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/>
              <a:t>Open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F46ADF9-7DF0-4599-A242-25B57597CEAF}"/>
              </a:ext>
            </a:extLst>
          </p:cNvPr>
          <p:cNvSpPr txBox="1"/>
          <p:nvPr/>
        </p:nvSpPr>
        <p:spPr>
          <a:xfrm>
            <a:off x="9168481" y="2493818"/>
            <a:ext cx="181376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E5D6181-C854-49EE-B5ED-CB0CA6FEBDA5}"/>
              </a:ext>
            </a:extLst>
          </p:cNvPr>
          <p:cNvSpPr txBox="1"/>
          <p:nvPr/>
        </p:nvSpPr>
        <p:spPr>
          <a:xfrm>
            <a:off x="9133514" y="2461929"/>
            <a:ext cx="181376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Conservative</a:t>
            </a:r>
            <a:endParaRPr lang="de-DE" dirty="0"/>
          </a:p>
          <a:p>
            <a:r>
              <a:rPr lang="de-DE" dirty="0"/>
              <a:t>Open </a:t>
            </a:r>
            <a:r>
              <a:rPr lang="de-DE" dirty="0" err="1"/>
              <a:t>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107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"/>
    </mc:Choice>
    <mc:Fallback>
      <p:transition spd="slow" advTm="87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B0D59-65FE-2AA1-7A1F-F4ECBD43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Simulations</a:t>
            </a:r>
            <a:endParaRPr lang="de-DE" dirty="0" err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1D593-C34C-8CDD-FAA4-2CD6A364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502E7DD-03AB-42C3-8088-9640130A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726575"/>
            <a:ext cx="6650403" cy="226106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0364BBC-9FEE-4466-9E43-F81626B03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59" y="2725788"/>
            <a:ext cx="6650404" cy="227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9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2"/>
    </mc:Choice>
    <mc:Fallback>
      <p:transition spd="slow" advTm="82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B0D59-65FE-2AA1-7A1F-F4ECBD43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Simulations</a:t>
            </a:r>
            <a:endParaRPr lang="de-DE" dirty="0" err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1D593-C34C-8CDD-FAA4-2CD6A364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502E7DD-03AB-42C3-8088-9640130A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726575"/>
            <a:ext cx="6650403" cy="226106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EC34CAD-BB72-45EE-8E34-7067A8304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59" y="2725788"/>
            <a:ext cx="6650404" cy="2274608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EE701D4-DDB1-46CE-8AC5-203561B4728D}"/>
              </a:ext>
            </a:extLst>
          </p:cNvPr>
          <p:cNvSpPr/>
          <p:nvPr/>
        </p:nvSpPr>
        <p:spPr>
          <a:xfrm>
            <a:off x="1097280" y="3061257"/>
            <a:ext cx="6650403" cy="1266043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BEBAE7-3EF2-4884-98CB-5C4870CF0F58}"/>
              </a:ext>
            </a:extLst>
          </p:cNvPr>
          <p:cNvSpPr txBox="1"/>
          <p:nvPr/>
        </p:nvSpPr>
        <p:spPr>
          <a:xfrm>
            <a:off x="7824223" y="3267575"/>
            <a:ext cx="240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Independent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 </a:t>
            </a:r>
            <a:r>
              <a:rPr lang="de-DE" sz="2400" dirty="0" err="1"/>
              <a:t>parameter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98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"/>
    </mc:Choice>
    <mc:Fallback>
      <p:transition spd="slow" advTm="6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B0D59-65FE-2AA1-7A1F-F4ECBD43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Simulations</a:t>
            </a:r>
            <a:endParaRPr lang="de-DE" dirty="0" err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1D593-C34C-8CDD-FAA4-2CD6A364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502E7DD-03AB-42C3-8088-9640130A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726575"/>
            <a:ext cx="6650403" cy="226106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A72BC83-087B-4B18-8EAD-E9B6E1B3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59" y="2725788"/>
            <a:ext cx="6650404" cy="227460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10CF0B6-5963-41C5-AFDE-EF774D561740}"/>
              </a:ext>
            </a:extLst>
          </p:cNvPr>
          <p:cNvSpPr/>
          <p:nvPr/>
        </p:nvSpPr>
        <p:spPr>
          <a:xfrm>
            <a:off x="1097280" y="3977805"/>
            <a:ext cx="6650403" cy="969294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8291F60-5FC3-41D5-8184-0F660E9815B2}"/>
              </a:ext>
            </a:extLst>
          </p:cNvPr>
          <p:cNvSpPr txBox="1"/>
          <p:nvPr/>
        </p:nvSpPr>
        <p:spPr>
          <a:xfrm>
            <a:off x="7747683" y="4046953"/>
            <a:ext cx="240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Dependency</a:t>
            </a:r>
            <a:r>
              <a:rPr lang="de-DE" sz="2400" dirty="0"/>
              <a:t> on </a:t>
            </a:r>
            <a:r>
              <a:rPr lang="de-DE" sz="2400" dirty="0" err="1"/>
              <a:t>dimension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7802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"/>
    </mc:Choice>
    <mc:Fallback>
      <p:transition spd="slow" advTm="46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C0B89-48B3-CA03-F4F2-0C861079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Introduction</a:t>
            </a:r>
            <a:endParaRPr lang="de-DE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F4AF7E-72BE-0E8B-C875-C95E27285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1/f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in </a:t>
            </a:r>
            <a:r>
              <a:rPr lang="de-DE" dirty="0" err="1"/>
              <a:t>self-organized</a:t>
            </a:r>
            <a:r>
              <a:rPr lang="de-DE" dirty="0"/>
              <a:t> </a:t>
            </a:r>
            <a:r>
              <a:rPr lang="de-DE" dirty="0" err="1"/>
              <a:t>critical</a:t>
            </a:r>
            <a:r>
              <a:rPr lang="de-DE" dirty="0"/>
              <a:t> </a:t>
            </a:r>
            <a:r>
              <a:rPr lang="de-DE" dirty="0" err="1"/>
              <a:t>systems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perturbations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to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instability</a:t>
            </a:r>
            <a:r>
              <a:rPr lang="de-DE" dirty="0"/>
              <a:t>             </a:t>
            </a:r>
            <a:r>
              <a:rPr lang="de-DE" dirty="0" err="1"/>
              <a:t>avalanches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initial </a:t>
            </a:r>
            <a:r>
              <a:rPr lang="de-DE" dirty="0" err="1"/>
              <a:t>configuration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Project:</a:t>
            </a:r>
          </a:p>
          <a:p>
            <a:pPr marL="544068" lvl="1" indent="-342900">
              <a:buFont typeface="+mj-lt"/>
              <a:buAutoNum type="arabicPeriod"/>
            </a:pPr>
            <a:r>
              <a:rPr lang="de-DE" dirty="0" err="1"/>
              <a:t>Simulate</a:t>
            </a:r>
            <a:r>
              <a:rPr lang="de-DE" dirty="0"/>
              <a:t> </a:t>
            </a:r>
            <a:r>
              <a:rPr lang="de-DE" dirty="0" err="1"/>
              <a:t>sandpiles</a:t>
            </a:r>
            <a:r>
              <a:rPr lang="de-DE" dirty="0"/>
              <a:t> with different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conditions</a:t>
            </a:r>
            <a:endParaRPr lang="de-DE" dirty="0"/>
          </a:p>
          <a:p>
            <a:pPr marL="544068" lvl="1" indent="-342900">
              <a:buFont typeface="+mj-lt"/>
              <a:buAutoNum type="arabicPeriod"/>
            </a:pPr>
            <a:r>
              <a:rPr lang="de-DE" dirty="0"/>
              <a:t>Look at </a:t>
            </a:r>
            <a:r>
              <a:rPr lang="de-DE" dirty="0" err="1"/>
              <a:t>distributions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avalanche</a:t>
            </a:r>
            <a:r>
              <a:rPr lang="de-DE" dirty="0"/>
              <a:t> </a:t>
            </a:r>
            <a:r>
              <a:rPr lang="de-DE" dirty="0" err="1"/>
              <a:t>properties</a:t>
            </a:r>
            <a:endParaRPr lang="de-DE" dirty="0"/>
          </a:p>
          <a:p>
            <a:pPr marL="544068" lvl="1" indent="-342900">
              <a:buFont typeface="+mj-lt"/>
              <a:buAutoNum type="arabicPeriod"/>
            </a:pPr>
            <a:r>
              <a:rPr lang="de-DE" dirty="0"/>
              <a:t>Calculate </a:t>
            </a:r>
            <a:r>
              <a:rPr lang="de-DE" dirty="0" err="1"/>
              <a:t>characteristic</a:t>
            </a:r>
            <a:r>
              <a:rPr lang="de-DE" dirty="0"/>
              <a:t> </a:t>
            </a:r>
            <a:r>
              <a:rPr lang="de-DE" dirty="0" err="1"/>
              <a:t>coefficients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22F53D-028B-447A-F7A5-F6FE9EE1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8722D4F9-C093-641C-C9C9-060A2E886B27}"/>
              </a:ext>
            </a:extLst>
          </p:cNvPr>
          <p:cNvSpPr/>
          <p:nvPr/>
        </p:nvSpPr>
        <p:spPr>
          <a:xfrm>
            <a:off x="6204856" y="2808514"/>
            <a:ext cx="449036" cy="2530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279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750"/>
    </mc:Choice>
    <mc:Fallback>
      <p:transition spd="slow" advTm="14575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FF61DC-F4D8-2A42-9C92-EEFDE979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Results</a:t>
            </a:r>
            <a:endParaRPr lang="de-DE" dirty="0" err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23E921-CB6E-9B85-597A-164049E9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746C5D-00BF-433C-A728-3E9B28DE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93" y="2751512"/>
            <a:ext cx="7924695" cy="4991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82A799C-D4CD-4A0D-A0EF-B20753801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825" y="3443709"/>
            <a:ext cx="8374378" cy="758277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17A5679-C615-47B8-A6F8-7AB9AECDBFEE}"/>
              </a:ext>
            </a:extLst>
          </p:cNvPr>
          <p:cNvSpPr/>
          <p:nvPr/>
        </p:nvSpPr>
        <p:spPr>
          <a:xfrm>
            <a:off x="1572491" y="2652510"/>
            <a:ext cx="8776854" cy="2300490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808DCF2-32B0-49EB-AFF1-47DAAEC52282}"/>
              </a:ext>
            </a:extLst>
          </p:cNvPr>
          <p:cNvSpPr txBox="1"/>
          <p:nvPr/>
        </p:nvSpPr>
        <p:spPr>
          <a:xfrm>
            <a:off x="4238801" y="5306405"/>
            <a:ext cx="3378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For</a:t>
            </a:r>
            <a:r>
              <a:rPr lang="de-DE" sz="2400" dirty="0"/>
              <a:t> 2, 3 and 4 </a:t>
            </a:r>
            <a:r>
              <a:rPr lang="de-DE" sz="2400" dirty="0" err="1"/>
              <a:t>dimensions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0149A9F8-FAFE-46FB-8381-0DD481F110CA}"/>
                  </a:ext>
                </a:extLst>
              </p:cNvPr>
              <p:cNvSpPr txBox="1"/>
              <p:nvPr/>
            </p:nvSpPr>
            <p:spPr>
              <a:xfrm>
                <a:off x="5417127" y="4370725"/>
                <a:ext cx="1198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0149A9F8-FAFE-46FB-8381-0DD481F11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127" y="4370725"/>
                <a:ext cx="1198020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639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7"/>
    </mc:Choice>
    <mc:Fallback>
      <p:transition spd="slow" advTm="160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FF61DC-F4D8-2A42-9C92-EEFDE979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Results</a:t>
            </a:r>
            <a:r>
              <a:rPr lang="de-DE" dirty="0">
                <a:cs typeface="Calibri Light"/>
              </a:rPr>
              <a:t> (2d)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23E921-CB6E-9B85-597A-164049E9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17CCB57-086E-4794-83D4-344956577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39" y="2157978"/>
            <a:ext cx="9995941" cy="364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98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1"/>
    </mc:Choice>
    <mc:Fallback>
      <p:transition spd="slow" advTm="111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F9472-E9C3-58CB-819C-5E8E39CDD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Systematic</a:t>
            </a:r>
            <a:r>
              <a:rPr lang="de-DE" dirty="0">
                <a:cs typeface="Calibri Light"/>
              </a:rPr>
              <a:t>  </a:t>
            </a:r>
            <a:r>
              <a:rPr lang="de-DE" dirty="0" err="1">
                <a:cs typeface="Calibri Light"/>
              </a:rPr>
              <a:t>uncertainties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E9FA93-40CE-374A-8BDB-C6216CCB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36D21D-A349-4A8E-BC76-02019DE65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04" y="2281049"/>
            <a:ext cx="9851191" cy="353712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6EB7211-676E-4AC6-AA70-1DE61EF2FFFA}"/>
              </a:ext>
            </a:extLst>
          </p:cNvPr>
          <p:cNvSpPr/>
          <p:nvPr/>
        </p:nvSpPr>
        <p:spPr>
          <a:xfrm>
            <a:off x="5115589" y="2370121"/>
            <a:ext cx="45719" cy="29433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B1A991D-D273-463B-96B8-FE4BF1C76400}"/>
              </a:ext>
            </a:extLst>
          </p:cNvPr>
          <p:cNvSpPr txBox="1"/>
          <p:nvPr/>
        </p:nvSpPr>
        <p:spPr>
          <a:xfrm>
            <a:off x="2790497" y="5746531"/>
            <a:ext cx="196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Finite </a:t>
            </a:r>
            <a:r>
              <a:rPr lang="de-DE" sz="2400" dirty="0" err="1"/>
              <a:t>grid</a:t>
            </a:r>
            <a:r>
              <a:rPr lang="de-DE" sz="2400" dirty="0"/>
              <a:t> </a:t>
            </a:r>
            <a:r>
              <a:rPr lang="de-DE" sz="2400" dirty="0" err="1"/>
              <a:t>size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7908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5"/>
    </mc:Choice>
    <mc:Fallback>
      <p:transition spd="slow" advTm="97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F9472-E9C3-58CB-819C-5E8E39CDD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Systematic</a:t>
            </a:r>
            <a:r>
              <a:rPr lang="de-DE" dirty="0">
                <a:cs typeface="Calibri Light"/>
              </a:rPr>
              <a:t> </a:t>
            </a:r>
            <a:r>
              <a:rPr lang="de-DE" dirty="0" err="1">
                <a:cs typeface="Calibri Light"/>
              </a:rPr>
              <a:t>uncertainties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E9FA93-40CE-374A-8BDB-C6216CCB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36D21D-A349-4A8E-BC76-02019DE65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04" y="2281049"/>
            <a:ext cx="9851191" cy="353712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6EB7211-676E-4AC6-AA70-1DE61EF2FFFA}"/>
              </a:ext>
            </a:extLst>
          </p:cNvPr>
          <p:cNvSpPr/>
          <p:nvPr/>
        </p:nvSpPr>
        <p:spPr>
          <a:xfrm rot="2338982">
            <a:off x="8053875" y="3481671"/>
            <a:ext cx="45719" cy="19338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10CFD96-9EBD-499E-973E-857CD8455E7E}"/>
              </a:ext>
            </a:extLst>
          </p:cNvPr>
          <p:cNvSpPr/>
          <p:nvPr/>
        </p:nvSpPr>
        <p:spPr>
          <a:xfrm rot="2946553">
            <a:off x="8967756" y="2173749"/>
            <a:ext cx="45719" cy="29433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2B0167-8E7B-416C-9F2C-301FBFD6736F}"/>
              </a:ext>
            </a:extLst>
          </p:cNvPr>
          <p:cNvSpPr txBox="1"/>
          <p:nvPr/>
        </p:nvSpPr>
        <p:spPr>
          <a:xfrm>
            <a:off x="7858168" y="5746531"/>
            <a:ext cx="2042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Discrete</a:t>
            </a:r>
            <a:r>
              <a:rPr lang="de-DE" sz="2400" dirty="0"/>
              <a:t> </a:t>
            </a:r>
            <a:r>
              <a:rPr lang="de-DE" sz="2400" dirty="0" err="1"/>
              <a:t>lattice</a:t>
            </a:r>
            <a:endParaRPr lang="en-US" sz="24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4EED99-278D-43D5-8FB0-F7222012CD1D}"/>
              </a:ext>
            </a:extLst>
          </p:cNvPr>
          <p:cNvSpPr txBox="1"/>
          <p:nvPr/>
        </p:nvSpPr>
        <p:spPr>
          <a:xfrm>
            <a:off x="2790497" y="5746531"/>
            <a:ext cx="196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Finite </a:t>
            </a:r>
            <a:r>
              <a:rPr lang="de-DE" sz="2400" dirty="0" err="1"/>
              <a:t>grid</a:t>
            </a:r>
            <a:r>
              <a:rPr lang="de-DE" sz="2400" dirty="0"/>
              <a:t> </a:t>
            </a:r>
            <a:r>
              <a:rPr lang="de-DE" sz="2400" dirty="0" err="1"/>
              <a:t>size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6611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9"/>
    </mc:Choice>
    <mc:Fallback>
      <p:transition spd="slow" advTm="83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FF61DC-F4D8-2A42-9C92-EEFDE979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Systematic</a:t>
            </a:r>
            <a:r>
              <a:rPr lang="de-DE" dirty="0">
                <a:cs typeface="Calibri Light"/>
              </a:rPr>
              <a:t> </a:t>
            </a:r>
            <a:r>
              <a:rPr lang="de-DE" dirty="0" err="1">
                <a:cs typeface="Calibri Light"/>
              </a:rPr>
              <a:t>uncertainties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23E921-CB6E-9B85-597A-164049E9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17CCB57-086E-4794-83D4-344956577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39" y="2157978"/>
            <a:ext cx="9995941" cy="36419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7F12A8-5BE9-4829-9BDD-3A1A1D0CD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66" y="2157978"/>
            <a:ext cx="10058400" cy="36785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D59D2DA-7D11-4415-A8C9-2D8D5C0A5F34}"/>
                  </a:ext>
                </a:extLst>
              </p:cNvPr>
              <p:cNvSpPr txBox="1"/>
              <p:nvPr/>
            </p:nvSpPr>
            <p:spPr>
              <a:xfrm>
                <a:off x="3232150" y="5758900"/>
                <a:ext cx="1092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8, 70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D59D2DA-7D11-4415-A8C9-2D8D5C0A5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50" y="5758900"/>
                <a:ext cx="109260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3A72882-EA9F-4E0B-9063-494DA01E6E55}"/>
                  </a:ext>
                </a:extLst>
              </p:cNvPr>
              <p:cNvSpPr txBox="1"/>
              <p:nvPr/>
            </p:nvSpPr>
            <p:spPr>
              <a:xfrm>
                <a:off x="8482761" y="5758899"/>
                <a:ext cx="12625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8, 200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3A72882-EA9F-4E0B-9063-494DA01E6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761" y="5758899"/>
                <a:ext cx="126252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4247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4"/>
    </mc:Choice>
    <mc:Fallback>
      <p:transition spd="slow" advTm="101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D1FEC-537E-5FBF-2ECB-0273DCB7C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Results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D8D1742-DA76-632A-3810-EA470773D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5346" y="1845735"/>
            <a:ext cx="5155718" cy="4023360"/>
          </a:xfrm>
        </p:spPr>
        <p:txBody>
          <a:bodyPr/>
          <a:lstStyle/>
          <a:p>
            <a:endParaRPr lang="de-DE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Reciprocal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relation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validated</a:t>
            </a:r>
            <a:endParaRPr lang="de-DE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Systematic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deviation</a:t>
            </a:r>
            <a:r>
              <a:rPr lang="de-DE" dirty="0">
                <a:cs typeface="Calibri"/>
              </a:rPr>
              <a:t> from </a:t>
            </a:r>
            <a:r>
              <a:rPr lang="de-DE" dirty="0" err="1">
                <a:cs typeface="Calibri"/>
              </a:rPr>
              <a:t>literature</a:t>
            </a:r>
            <a:endParaRPr lang="de-DE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Coefficients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independent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of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scale</a:t>
            </a:r>
            <a:endParaRPr lang="de-DE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Coefficients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dependent</a:t>
            </a:r>
            <a:r>
              <a:rPr lang="de-DE" dirty="0">
                <a:cs typeface="Calibri"/>
              </a:rPr>
              <a:t> on </a:t>
            </a:r>
            <a:r>
              <a:rPr lang="de-DE" dirty="0" err="1">
                <a:cs typeface="Calibri"/>
              </a:rPr>
              <a:t>dimensions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  <a:p>
            <a:pPr marL="0" indent="0">
              <a:buNone/>
            </a:pPr>
            <a:endParaRPr lang="de-DE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Literature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values</a:t>
            </a:r>
            <a:r>
              <a:rPr lang="de-DE" dirty="0">
                <a:cs typeface="Calibri"/>
              </a:rPr>
              <a:t> from Christensen et al. (1991)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B94F8A-1EBB-1C4B-6F51-ED6EDB6BD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2BCC18-F0AE-6A22-F60E-DCD910EAC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9" t="7687" r="7345" b="3336"/>
          <a:stretch/>
        </p:blipFill>
        <p:spPr>
          <a:xfrm>
            <a:off x="834813" y="2192680"/>
            <a:ext cx="5528068" cy="381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39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986"/>
    </mc:Choice>
    <mc:Fallback>
      <p:transition spd="slow" advTm="25498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DC8D19-8551-1D76-E125-2592A99C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3ABA57-170F-E201-1658-DDD4A8F94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behavior of sandpiles using cellular automata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Determined critical exponents, verified reciprocal </a:t>
            </a:r>
            <a:r>
              <a:rPr lang="en-US" dirty="0" err="1"/>
              <a:t>relationsships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consistent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literature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systematic</a:t>
            </a:r>
            <a:r>
              <a:rPr lang="de-DE" dirty="0"/>
              <a:t> </a:t>
            </a:r>
            <a:r>
              <a:rPr lang="de-DE" dirty="0" err="1"/>
              <a:t>uncertainties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System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evolves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critical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Critical </a:t>
            </a:r>
            <a:r>
              <a:rPr lang="de-DE" dirty="0" err="1"/>
              <a:t>exponents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dimension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A62A69-7B81-5068-6742-6156194C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271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"/>
    </mc:Choice>
    <mc:Fallback>
      <p:transition spd="slow" advTm="29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DC8D19-8551-1D76-E125-2592A99C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Outlook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3ABA57-170F-E201-1658-DDD4A8F94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1) </a:t>
            </a:r>
            <a:r>
              <a:rPr lang="de-DE" sz="2400" dirty="0" err="1"/>
              <a:t>Reduce</a:t>
            </a:r>
            <a:r>
              <a:rPr lang="de-DE" sz="2400" dirty="0"/>
              <a:t> </a:t>
            </a:r>
            <a:r>
              <a:rPr lang="de-DE" sz="2400" dirty="0" err="1"/>
              <a:t>systematic</a:t>
            </a:r>
            <a:r>
              <a:rPr lang="de-DE" sz="2400" dirty="0"/>
              <a:t> </a:t>
            </a:r>
            <a:r>
              <a:rPr lang="de-DE" sz="2400" dirty="0" err="1"/>
              <a:t>uncertainties</a:t>
            </a:r>
            <a:r>
              <a:rPr lang="de-DE" sz="2400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/>
              <a:t>Use </a:t>
            </a:r>
            <a:r>
              <a:rPr lang="de-DE" sz="2000" dirty="0" err="1"/>
              <a:t>lattices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larger </a:t>
            </a:r>
            <a:r>
              <a:rPr lang="de-DE" sz="2000" dirty="0" err="1"/>
              <a:t>size</a:t>
            </a:r>
            <a:r>
              <a:rPr lang="de-DE" sz="2000" dirty="0"/>
              <a:t> N, </a:t>
            </a:r>
            <a:r>
              <a:rPr lang="de-DE" sz="2000" dirty="0" err="1"/>
              <a:t>record</a:t>
            </a:r>
            <a:r>
              <a:rPr lang="de-DE" sz="2000" dirty="0"/>
              <a:t>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avalanches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err="1"/>
              <a:t>Systematically</a:t>
            </a:r>
            <a:r>
              <a:rPr lang="de-DE" sz="2000" dirty="0"/>
              <a:t> </a:t>
            </a:r>
            <a:r>
              <a:rPr lang="de-DE" sz="2000" dirty="0" err="1"/>
              <a:t>determine</a:t>
            </a:r>
            <a:r>
              <a:rPr lang="de-DE" sz="2000" dirty="0"/>
              <a:t> </a:t>
            </a:r>
            <a:r>
              <a:rPr lang="de-DE" sz="2000" dirty="0" err="1"/>
              <a:t>range</a:t>
            </a:r>
            <a:r>
              <a:rPr lang="de-DE" sz="2000" dirty="0"/>
              <a:t> </a:t>
            </a:r>
            <a:r>
              <a:rPr lang="de-DE" sz="2000" dirty="0" err="1"/>
              <a:t>where</a:t>
            </a:r>
            <a:r>
              <a:rPr lang="de-DE" sz="2000" dirty="0"/>
              <a:t> </a:t>
            </a:r>
            <a:r>
              <a:rPr lang="de-DE" sz="2000" dirty="0" err="1"/>
              <a:t>discreteness</a:t>
            </a:r>
            <a:r>
              <a:rPr lang="de-DE" sz="2000" dirty="0"/>
              <a:t> </a:t>
            </a:r>
            <a:r>
              <a:rPr lang="de-DE" sz="2000" dirty="0" err="1"/>
              <a:t>plays</a:t>
            </a:r>
            <a:r>
              <a:rPr lang="de-DE" sz="2000" dirty="0"/>
              <a:t> a </a:t>
            </a:r>
            <a:r>
              <a:rPr lang="de-DE" sz="2000" dirty="0" err="1"/>
              <a:t>role</a:t>
            </a:r>
            <a:endParaRPr lang="de-DE" sz="2000" dirty="0"/>
          </a:p>
          <a:p>
            <a:pPr marL="0" indent="0">
              <a:buNone/>
            </a:pPr>
            <a:r>
              <a:rPr lang="de-DE" sz="2400" dirty="0"/>
              <a:t>2) Power </a:t>
            </a:r>
            <a:r>
              <a:rPr lang="de-DE" sz="2400" dirty="0" err="1"/>
              <a:t>spectrum</a:t>
            </a:r>
            <a:r>
              <a:rPr lang="de-DE" sz="24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err="1"/>
              <a:t>Proposed</a:t>
            </a:r>
            <a:r>
              <a:rPr lang="de-DE" sz="2000" dirty="0"/>
              <a:t>: </a:t>
            </a:r>
            <a:r>
              <a:rPr lang="de-DE" sz="2000" dirty="0" err="1"/>
              <a:t>indenpendent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dimension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/>
              <a:t>Data Analysis and Parameter </a:t>
            </a:r>
            <a:r>
              <a:rPr lang="de-DE" sz="2000" dirty="0" err="1"/>
              <a:t>optimization</a:t>
            </a:r>
            <a:r>
              <a:rPr lang="de-DE" sz="2000" dirty="0"/>
              <a:t> </a:t>
            </a:r>
            <a:r>
              <a:rPr lang="de-DE" sz="2000" dirty="0" err="1"/>
              <a:t>needs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done</a:t>
            </a:r>
            <a:endParaRPr lang="de-DE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A62A69-7B81-5068-6742-6156194C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821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"/>
    </mc:Choice>
    <mc:Fallback>
      <p:transition spd="slow" advTm="48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AE1954A-5763-44EF-9B36-C1D2721CD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ava_tracker">
            <a:hlinkClick r:id="" action="ppaction://media"/>
            <a:extLst>
              <a:ext uri="{FF2B5EF4-FFF2-40B4-BE49-F238E27FC236}">
                <a16:creationId xmlns:a16="http://schemas.microsoft.com/office/drawing/2014/main" id="{EFF1BF9B-E17E-4232-B729-0E4B59614BA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1688" y="391886"/>
            <a:ext cx="7768623" cy="58264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2717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584"/>
    </mc:Choice>
    <mc:Fallback>
      <p:transition spd="slow" advTm="120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34" objId="3"/>
        <p14:stopEvt time="11159" objId="3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B817F-14EB-A267-0CDD-366F18D9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ea typeface="Calibri Light"/>
                <a:cs typeface="Calibri Light"/>
              </a:rPr>
              <a:t>Cellular</a:t>
            </a:r>
            <a:r>
              <a:rPr lang="de-DE" dirty="0">
                <a:ea typeface="Calibri Light"/>
                <a:cs typeface="Calibri Light"/>
              </a:rPr>
              <a:t> </a:t>
            </a:r>
            <a:r>
              <a:rPr lang="de-DE" dirty="0" err="1">
                <a:ea typeface="Calibri Light"/>
                <a:cs typeface="Calibri Light"/>
              </a:rPr>
              <a:t>automaton</a:t>
            </a:r>
            <a:endParaRPr lang="en-US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8BD174E4-1399-F181-241D-BACA8A1C7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endParaRPr lang="de-DE" dirty="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</a:t>
            </a:r>
            <a:r>
              <a:rPr lang="de-DE" i="1" dirty="0">
                <a:cs typeface="Calibri"/>
              </a:rPr>
              <a:t>d</a:t>
            </a:r>
            <a:r>
              <a:rPr lang="de-DE" dirty="0">
                <a:cs typeface="Calibri"/>
              </a:rPr>
              <a:t>-dimensional </a:t>
            </a:r>
            <a:r>
              <a:rPr lang="de-DE" dirty="0" err="1">
                <a:cs typeface="Calibri"/>
              </a:rPr>
              <a:t>grid</a:t>
            </a:r>
            <a:endParaRPr lang="de-DE" dirty="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</a:t>
            </a:r>
            <a:r>
              <a:rPr lang="de-DE" dirty="0" err="1">
                <a:cs typeface="Calibri"/>
              </a:rPr>
              <a:t>Grid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size</a:t>
            </a:r>
            <a:r>
              <a:rPr lang="de-DE" dirty="0">
                <a:cs typeface="Calibri"/>
              </a:rPr>
              <a:t> </a:t>
            </a:r>
            <a:r>
              <a:rPr lang="de-DE" i="1" dirty="0">
                <a:cs typeface="Calibri"/>
              </a:rPr>
              <a:t>N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</a:t>
            </a:r>
            <a:r>
              <a:rPr lang="de-DE" dirty="0" err="1">
                <a:cs typeface="Calibri"/>
              </a:rPr>
              <a:t>Assign</a:t>
            </a:r>
            <a:r>
              <a:rPr lang="de-DE" dirty="0">
                <a:cs typeface="Calibri"/>
              </a:rPr>
              <a:t> integer </a:t>
            </a:r>
            <a:r>
              <a:rPr lang="de-DE" dirty="0" err="1">
                <a:cs typeface="Calibri"/>
              </a:rPr>
              <a:t>value</a:t>
            </a:r>
            <a:r>
              <a:rPr lang="de-DE" dirty="0">
                <a:cs typeface="Calibri"/>
              </a:rPr>
              <a:t> z(r)     </a:t>
            </a:r>
            <a:r>
              <a:rPr lang="de-DE" dirty="0" err="1">
                <a:cs typeface="Calibri"/>
              </a:rPr>
              <a:t>to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each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point</a:t>
            </a:r>
            <a:endParaRPr lang="de-DE" dirty="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Average </a:t>
            </a:r>
            <a:r>
              <a:rPr lang="de-DE" dirty="0" err="1">
                <a:cs typeface="Calibri"/>
              </a:rPr>
              <a:t>slope</a:t>
            </a:r>
            <a:r>
              <a:rPr lang="de-DE" dirty="0">
                <a:cs typeface="Calibri"/>
              </a:rPr>
              <a:t>: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Relax </a:t>
            </a:r>
            <a:r>
              <a:rPr lang="de-DE" dirty="0" err="1">
                <a:cs typeface="Calibri"/>
              </a:rPr>
              <a:t>grid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if</a:t>
            </a:r>
            <a:r>
              <a:rPr lang="de-DE" dirty="0">
                <a:cs typeface="Calibri"/>
              </a:rPr>
              <a:t>:</a:t>
            </a:r>
          </a:p>
        </p:txBody>
      </p:sp>
      <p:pic>
        <p:nvPicPr>
          <p:cNvPr id="6" name="Grafik 5" descr="Ein Bild, das Schrift, Typografie, Text, Handschrift enthält.&#10;&#10;Beschreibung automatisch generiert.">
            <a:extLst>
              <a:ext uri="{FF2B5EF4-FFF2-40B4-BE49-F238E27FC236}">
                <a16:creationId xmlns:a16="http://schemas.microsoft.com/office/drawing/2014/main" id="{942F5C27-2111-058F-67A5-D665E1F21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3" t="25000" r="5596" b="17391"/>
          <a:stretch/>
        </p:blipFill>
        <p:spPr>
          <a:xfrm>
            <a:off x="2972739" y="3652476"/>
            <a:ext cx="3349927" cy="484813"/>
          </a:xfrm>
          <a:prstGeom prst="rect">
            <a:avLst/>
          </a:prstGeom>
        </p:spPr>
      </p:pic>
      <p:pic>
        <p:nvPicPr>
          <p:cNvPr id="3" name="Grafik 2" descr="Ein Bild, das Schrift, Typografie, Text, Handschrift enthält.&#10;&#10;Beschreibung automatisch generiert.">
            <a:extLst>
              <a:ext uri="{FF2B5EF4-FFF2-40B4-BE49-F238E27FC236}">
                <a16:creationId xmlns:a16="http://schemas.microsoft.com/office/drawing/2014/main" id="{977F5A33-76D0-EEBA-4286-7DED99CDB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4" t="25472" r="78481" b="16981"/>
          <a:stretch/>
        </p:blipFill>
        <p:spPr>
          <a:xfrm>
            <a:off x="3363794" y="3188000"/>
            <a:ext cx="548996" cy="4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283D00C-6ABF-2515-27A5-24ED94F70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40" y="4093123"/>
            <a:ext cx="1426327" cy="365725"/>
          </a:xfrm>
          <a:prstGeom prst="rect">
            <a:avLst/>
          </a:prstGeom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26F1FF28-AE92-E08E-CA8F-39F3A035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7AD3BB8-B4D8-2726-EE2B-17B1B83A9B1A}"/>
              </a:ext>
            </a:extLst>
          </p:cNvPr>
          <p:cNvGrpSpPr/>
          <p:nvPr/>
        </p:nvGrpSpPr>
        <p:grpSpPr>
          <a:xfrm>
            <a:off x="7494431" y="2147811"/>
            <a:ext cx="4685296" cy="3646257"/>
            <a:chOff x="7494431" y="1927377"/>
            <a:chExt cx="4685296" cy="3646257"/>
          </a:xfrm>
        </p:grpSpPr>
        <p:pic>
          <p:nvPicPr>
            <p:cNvPr id="8" name="Grafik 7" descr="Ein Bild, das Screenshot, Quadrat, Reihe, Farbigkeit enthält.&#10;&#10;Automatisch generierte Beschreibung">
              <a:extLst>
                <a:ext uri="{FF2B5EF4-FFF2-40B4-BE49-F238E27FC236}">
                  <a16:creationId xmlns:a16="http://schemas.microsoft.com/office/drawing/2014/main" id="{17D90EA7-CC0F-F70C-58CB-809C2397D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431" y="1927377"/>
              <a:ext cx="4685296" cy="36462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933BC066-C06E-8248-051A-2B7549063C50}"/>
                    </a:ext>
                  </a:extLst>
                </p:cNvPr>
                <p:cNvSpPr txBox="1"/>
                <p:nvPr/>
              </p:nvSpPr>
              <p:spPr>
                <a:xfrm>
                  <a:off x="9919608" y="4045192"/>
                  <a:ext cx="5388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933BC066-C06E-8248-051A-2B7549063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9608" y="4045192"/>
                  <a:ext cx="53884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246180EF-04ED-5F21-90BF-47FB03EA628E}"/>
                    </a:ext>
                  </a:extLst>
                </p:cNvPr>
                <p:cNvSpPr txBox="1"/>
                <p:nvPr/>
              </p:nvSpPr>
              <p:spPr>
                <a:xfrm>
                  <a:off x="9576708" y="3579828"/>
                  <a:ext cx="5388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246180EF-04ED-5F21-90BF-47FB03EA6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6708" y="3579828"/>
                  <a:ext cx="53884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CC9AFAA7-327A-D6C5-0685-98FF84C6B78D}"/>
                    </a:ext>
                  </a:extLst>
                </p:cNvPr>
                <p:cNvSpPr txBox="1"/>
                <p:nvPr/>
              </p:nvSpPr>
              <p:spPr>
                <a:xfrm>
                  <a:off x="9576708" y="4314614"/>
                  <a:ext cx="5388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CC9AFAA7-327A-D6C5-0685-98FF84C6B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6708" y="4314614"/>
                  <a:ext cx="53884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D0DDD33F-9BF4-2C0F-B4BA-D1D07315A347}"/>
                    </a:ext>
                  </a:extLst>
                </p:cNvPr>
                <p:cNvSpPr txBox="1"/>
                <p:nvPr/>
              </p:nvSpPr>
              <p:spPr>
                <a:xfrm>
                  <a:off x="9184822" y="4061521"/>
                  <a:ext cx="5388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D0DDD33F-9BF4-2C0F-B4BA-D1D07315A3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4822" y="4061521"/>
                  <a:ext cx="53884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9296C740-5116-AD47-42FD-8910E4A5A25E}"/>
              </a:ext>
            </a:extLst>
          </p:cNvPr>
          <p:cNvSpPr txBox="1"/>
          <p:nvPr/>
        </p:nvSpPr>
        <p:spPr>
          <a:xfrm>
            <a:off x="7184187" y="197504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4672B74-9E2C-9888-5CB6-9D509EA3CCF8}"/>
              </a:ext>
            </a:extLst>
          </p:cNvPr>
          <p:cNvSpPr txBox="1"/>
          <p:nvPr/>
        </p:nvSpPr>
        <p:spPr>
          <a:xfrm>
            <a:off x="7339309" y="182731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C412F2B-A52C-5F4D-22BA-095C60F4B585}"/>
              </a:ext>
            </a:extLst>
          </p:cNvPr>
          <p:cNvSpPr txBox="1"/>
          <p:nvPr/>
        </p:nvSpPr>
        <p:spPr>
          <a:xfrm>
            <a:off x="7184187" y="5609402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32B866-9430-53B5-452C-D2E873CDFC1C}"/>
              </a:ext>
            </a:extLst>
          </p:cNvPr>
          <p:cNvSpPr txBox="1"/>
          <p:nvPr/>
        </p:nvSpPr>
        <p:spPr>
          <a:xfrm>
            <a:off x="11000558" y="182731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687C976-77B5-94D2-EE86-A9EB6624E8F8}"/>
              </a:ext>
            </a:extLst>
          </p:cNvPr>
          <p:cNvSpPr txBox="1"/>
          <p:nvPr/>
        </p:nvSpPr>
        <p:spPr>
          <a:xfrm>
            <a:off x="1244670" y="597746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Christensen et al. (1991)</a:t>
            </a:r>
          </a:p>
        </p:txBody>
      </p:sp>
    </p:spTree>
    <p:extLst>
      <p:ext uri="{BB962C8B-B14F-4D97-AF65-F5344CB8AC3E}">
        <p14:creationId xmlns:p14="http://schemas.microsoft.com/office/powerpoint/2010/main" val="3143795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727"/>
    </mc:Choice>
    <mc:Fallback>
      <p:transition spd="slow" advTm="10572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A255B2-725B-4ABB-5F8F-35EC47138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 Light"/>
                <a:cs typeface="Calibri Light"/>
              </a:rPr>
              <a:t>Relaxation and </a:t>
            </a:r>
            <a:r>
              <a:rPr lang="de-DE" err="1">
                <a:ea typeface="Calibri Light"/>
                <a:cs typeface="Calibri Light"/>
              </a:rPr>
              <a:t>boundary</a:t>
            </a:r>
            <a:r>
              <a:rPr lang="de-DE">
                <a:ea typeface="Calibri Light"/>
                <a:cs typeface="Calibri Light"/>
              </a:rPr>
              <a:t> </a:t>
            </a:r>
            <a:r>
              <a:rPr lang="de-DE" err="1">
                <a:ea typeface="Calibri Light"/>
                <a:cs typeface="Calibri Light"/>
              </a:rPr>
              <a:t>conditions</a:t>
            </a:r>
            <a:endParaRPr lang="de-DE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51562-9265-E426-0042-B37C52951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03412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Relaxation:</a:t>
            </a:r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 err="1"/>
              <a:t>Closed</a:t>
            </a:r>
            <a:r>
              <a:rPr lang="de-DE"/>
              <a:t> </a:t>
            </a:r>
            <a:r>
              <a:rPr lang="de-DE" err="1"/>
              <a:t>boundaries</a:t>
            </a:r>
            <a:r>
              <a:rPr lang="de-DE"/>
              <a:t>:                        on </a:t>
            </a:r>
            <a:r>
              <a:rPr lang="de-DE" err="1"/>
              <a:t>boundaries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Open </a:t>
            </a:r>
            <a:r>
              <a:rPr lang="de-DE" err="1"/>
              <a:t>boundaries</a:t>
            </a:r>
            <a:r>
              <a:rPr lang="de-DE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 marL="0" indent="0">
              <a:buNone/>
            </a:pPr>
            <a:r>
              <a:rPr lang="de-DE"/>
              <a:t>                       on </a:t>
            </a:r>
            <a:r>
              <a:rPr lang="de-DE" err="1"/>
              <a:t>boundaries</a:t>
            </a:r>
            <a:r>
              <a:rPr lang="de-DE"/>
              <a:t>, where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D7978D-104E-03CB-F9BF-5067F3F9A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349" y="2582819"/>
            <a:ext cx="5304639" cy="7282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8B7286-0FA5-4C05-F8CB-1DB53032A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349" y="4631016"/>
            <a:ext cx="6008314" cy="104585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B733F3D-25C4-B0AF-22A9-361B885E8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902" y="5600065"/>
            <a:ext cx="730606" cy="371495"/>
          </a:xfrm>
          <a:prstGeom prst="rect">
            <a:avLst/>
          </a:prstGeom>
        </p:spPr>
      </p:pic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71EBF721-2843-4FEF-1417-2A3C3C33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F378F7-EA95-A69C-71F8-6337E7C4A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189" y="3560663"/>
            <a:ext cx="892958" cy="27799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27121AF-6C59-B9AB-A7AF-E9DED5EE6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607" y="5685400"/>
            <a:ext cx="892958" cy="277996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A751FDC5-7F56-0AA6-B29B-7D39D85E300B}"/>
              </a:ext>
            </a:extLst>
          </p:cNvPr>
          <p:cNvGrpSpPr/>
          <p:nvPr/>
        </p:nvGrpSpPr>
        <p:grpSpPr>
          <a:xfrm>
            <a:off x="7494431" y="2147806"/>
            <a:ext cx="4685296" cy="3646257"/>
            <a:chOff x="7494431" y="1927377"/>
            <a:chExt cx="4685296" cy="3646257"/>
          </a:xfrm>
        </p:grpSpPr>
        <p:pic>
          <p:nvPicPr>
            <p:cNvPr id="13" name="Grafik 12" descr="Ein Bild, das Screenshot, Quadrat, Reihe, Farbigkeit enthält.&#10;&#10;Automatisch generierte Beschreibung">
              <a:extLst>
                <a:ext uri="{FF2B5EF4-FFF2-40B4-BE49-F238E27FC236}">
                  <a16:creationId xmlns:a16="http://schemas.microsoft.com/office/drawing/2014/main" id="{E4520C03-99E4-6749-B5C3-27917CEA9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431" y="1927377"/>
              <a:ext cx="4685296" cy="3646257"/>
            </a:xfrm>
            <a:prstGeom prst="rect">
              <a:avLst/>
            </a:prstGeom>
          </p:spPr>
        </p:pic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6804D1A-9A15-3FDF-F951-1A18D2403232}"/>
                </a:ext>
              </a:extLst>
            </p:cNvPr>
            <p:cNvGrpSpPr/>
            <p:nvPr/>
          </p:nvGrpSpPr>
          <p:grpSpPr>
            <a:xfrm>
              <a:off x="8742169" y="3191331"/>
              <a:ext cx="1961703" cy="1817952"/>
              <a:chOff x="8742169" y="3191331"/>
              <a:chExt cx="1961703" cy="1817952"/>
            </a:xfrm>
          </p:grpSpPr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5221315F-736F-1064-1CD9-8CB0A509F946}"/>
                  </a:ext>
                </a:extLst>
              </p:cNvPr>
              <p:cNvSpPr/>
              <p:nvPr/>
            </p:nvSpPr>
            <p:spPr>
              <a:xfrm>
                <a:off x="9500529" y="3956050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144D955-96B3-CDFF-A6BD-35DA853262F5}"/>
                  </a:ext>
                </a:extLst>
              </p:cNvPr>
              <p:cNvSpPr txBox="1"/>
              <p:nvPr/>
            </p:nvSpPr>
            <p:spPr>
              <a:xfrm>
                <a:off x="9488758" y="3927931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-4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490D3B2E-5E28-7C91-E76C-9928F73F3F29}"/>
                  </a:ext>
                </a:extLst>
              </p:cNvPr>
              <p:cNvSpPr/>
              <p:nvPr/>
            </p:nvSpPr>
            <p:spPr>
              <a:xfrm>
                <a:off x="8753940" y="3948668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2B06F52-623A-AC31-C8F3-5E57B6A0F431}"/>
                  </a:ext>
                </a:extLst>
              </p:cNvPr>
              <p:cNvSpPr txBox="1"/>
              <p:nvPr/>
            </p:nvSpPr>
            <p:spPr>
              <a:xfrm>
                <a:off x="8742169" y="3920549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+1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34B011C-AD49-7D7C-CEE7-14B07B6DF5D4}"/>
                  </a:ext>
                </a:extLst>
              </p:cNvPr>
              <p:cNvSpPr/>
              <p:nvPr/>
            </p:nvSpPr>
            <p:spPr>
              <a:xfrm>
                <a:off x="9494179" y="3219450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4718F638-E7B2-F19B-5C8B-FADCDD362590}"/>
                  </a:ext>
                </a:extLst>
              </p:cNvPr>
              <p:cNvSpPr txBox="1"/>
              <p:nvPr/>
            </p:nvSpPr>
            <p:spPr>
              <a:xfrm>
                <a:off x="9482408" y="3191331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+1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7A8FF6A9-8871-F858-C2E4-8032CC3F44F4}"/>
                  </a:ext>
                </a:extLst>
              </p:cNvPr>
              <p:cNvSpPr/>
              <p:nvPr/>
            </p:nvSpPr>
            <p:spPr>
              <a:xfrm>
                <a:off x="9494179" y="4668070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F8BD449A-0182-CD82-CCEA-3D817806B01C}"/>
                  </a:ext>
                </a:extLst>
              </p:cNvPr>
              <p:cNvSpPr txBox="1"/>
              <p:nvPr/>
            </p:nvSpPr>
            <p:spPr>
              <a:xfrm>
                <a:off x="9482408" y="4639951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+1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2AFEB142-0396-28D8-8882-AEACB7930347}"/>
                  </a:ext>
                </a:extLst>
              </p:cNvPr>
              <p:cNvSpPr/>
              <p:nvPr/>
            </p:nvSpPr>
            <p:spPr>
              <a:xfrm>
                <a:off x="10213993" y="3941286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381E17C-D982-CD95-07C9-877F9F0EB261}"/>
                  </a:ext>
                </a:extLst>
              </p:cNvPr>
              <p:cNvSpPr txBox="1"/>
              <p:nvPr/>
            </p:nvSpPr>
            <p:spPr>
              <a:xfrm>
                <a:off x="10202222" y="3913167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+1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0B5326F9-FC11-BCA7-760F-95A65E6B0583}"/>
              </a:ext>
            </a:extLst>
          </p:cNvPr>
          <p:cNvSpPr txBox="1"/>
          <p:nvPr/>
        </p:nvSpPr>
        <p:spPr>
          <a:xfrm>
            <a:off x="7184187" y="197504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CA12A72-24F9-D9C1-0C5D-43DE8E05C949}"/>
              </a:ext>
            </a:extLst>
          </p:cNvPr>
          <p:cNvSpPr txBox="1"/>
          <p:nvPr/>
        </p:nvSpPr>
        <p:spPr>
          <a:xfrm>
            <a:off x="7339309" y="182731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6916DAF-AD90-F3CF-D9D7-2CDF69603BBE}"/>
              </a:ext>
            </a:extLst>
          </p:cNvPr>
          <p:cNvSpPr txBox="1"/>
          <p:nvPr/>
        </p:nvSpPr>
        <p:spPr>
          <a:xfrm>
            <a:off x="7184187" y="5609402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1A9CB1A-90F9-5DFF-5471-275C386F0BA8}"/>
              </a:ext>
            </a:extLst>
          </p:cNvPr>
          <p:cNvSpPr txBox="1"/>
          <p:nvPr/>
        </p:nvSpPr>
        <p:spPr>
          <a:xfrm>
            <a:off x="11000558" y="182731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A1A4421-E409-4A06-5B3F-15A9B0B8E3EF}"/>
              </a:ext>
            </a:extLst>
          </p:cNvPr>
          <p:cNvSpPr txBox="1"/>
          <p:nvPr/>
        </p:nvSpPr>
        <p:spPr>
          <a:xfrm>
            <a:off x="1244670" y="597746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Christensen et al. (1991)</a:t>
            </a:r>
          </a:p>
        </p:txBody>
      </p:sp>
    </p:spTree>
    <p:extLst>
      <p:ext uri="{BB962C8B-B14F-4D97-AF65-F5344CB8AC3E}">
        <p14:creationId xmlns:p14="http://schemas.microsoft.com/office/powerpoint/2010/main" val="2016420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12"/>
    </mc:Choice>
    <mc:Fallback>
      <p:transition spd="slow" advTm="10551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436FC1F-A8E7-3607-0882-F4A05DE4942C}"/>
              </a:ext>
            </a:extLst>
          </p:cNvPr>
          <p:cNvGrpSpPr/>
          <p:nvPr/>
        </p:nvGrpSpPr>
        <p:grpSpPr>
          <a:xfrm>
            <a:off x="7494431" y="2147811"/>
            <a:ext cx="4685296" cy="3646257"/>
            <a:chOff x="7494431" y="1927377"/>
            <a:chExt cx="4685296" cy="3646257"/>
          </a:xfrm>
        </p:grpSpPr>
        <p:pic>
          <p:nvPicPr>
            <p:cNvPr id="22" name="Grafik 21" descr="Ein Bild, das Screenshot, Quadrat, Reihe, Farbigkeit enthält.&#10;&#10;Automatisch generierte Beschreibung">
              <a:extLst>
                <a:ext uri="{FF2B5EF4-FFF2-40B4-BE49-F238E27FC236}">
                  <a16:creationId xmlns:a16="http://schemas.microsoft.com/office/drawing/2014/main" id="{825D1B52-8EA4-69AC-97A0-143F359BC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431" y="1927377"/>
              <a:ext cx="4685296" cy="3646257"/>
            </a:xfrm>
            <a:prstGeom prst="rect">
              <a:avLst/>
            </a:prstGeom>
          </p:spPr>
        </p:pic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3B02851F-FB13-CD72-2C3A-AD4A273774C3}"/>
                </a:ext>
              </a:extLst>
            </p:cNvPr>
            <p:cNvGrpSpPr/>
            <p:nvPr/>
          </p:nvGrpSpPr>
          <p:grpSpPr>
            <a:xfrm>
              <a:off x="8742169" y="3179009"/>
              <a:ext cx="1254025" cy="1118254"/>
              <a:chOff x="8742169" y="3179009"/>
              <a:chExt cx="1254025" cy="1118254"/>
            </a:xfrm>
          </p:grpSpPr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4E67C2BB-63AF-037B-1BEB-C61CBF8FAEA6}"/>
                  </a:ext>
                </a:extLst>
              </p:cNvPr>
              <p:cNvSpPr/>
              <p:nvPr/>
            </p:nvSpPr>
            <p:spPr>
              <a:xfrm>
                <a:off x="9500529" y="3956050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98F292D-3A46-DCD8-84EB-CA7E0730B417}"/>
                  </a:ext>
                </a:extLst>
              </p:cNvPr>
              <p:cNvSpPr txBox="1"/>
              <p:nvPr/>
            </p:nvSpPr>
            <p:spPr>
              <a:xfrm>
                <a:off x="9488758" y="3927931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+2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7F4F47A1-F8FA-E364-1C93-97E39387EB2B}"/>
                  </a:ext>
                </a:extLst>
              </p:cNvPr>
              <p:cNvSpPr/>
              <p:nvPr/>
            </p:nvSpPr>
            <p:spPr>
              <a:xfrm>
                <a:off x="8753940" y="3948668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F9606993-7ED3-A680-58B9-A15A577F6D3F}"/>
                  </a:ext>
                </a:extLst>
              </p:cNvPr>
              <p:cNvSpPr txBox="1"/>
              <p:nvPr/>
            </p:nvSpPr>
            <p:spPr>
              <a:xfrm>
                <a:off x="8742169" y="3920549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-1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8587E557-D4F2-4B8C-0523-509956B2775C}"/>
                  </a:ext>
                </a:extLst>
              </p:cNvPr>
              <p:cNvSpPr/>
              <p:nvPr/>
            </p:nvSpPr>
            <p:spPr>
              <a:xfrm>
                <a:off x="9513179" y="3240843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B2B4C88A-8377-136D-2929-F740445B2FFF}"/>
                  </a:ext>
                </a:extLst>
              </p:cNvPr>
              <p:cNvSpPr txBox="1"/>
              <p:nvPr/>
            </p:nvSpPr>
            <p:spPr>
              <a:xfrm>
                <a:off x="9494544" y="3179009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-1</a:t>
                </a:r>
                <a:endParaRPr lang="en-GB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22E5B99-201A-5B65-7D88-DD84EF088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 Light"/>
                <a:cs typeface="Calibri Light"/>
              </a:rPr>
              <a:t>Perturbation </a:t>
            </a:r>
            <a:r>
              <a:rPr lang="de-DE" err="1">
                <a:ea typeface="Calibri Light"/>
                <a:cs typeface="Calibri Light"/>
              </a:rPr>
              <a:t>mechanism</a:t>
            </a:r>
            <a:endParaRPr lang="de-DE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DD36C7-1426-B502-399F-37DFC40FE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Random </a:t>
            </a:r>
            <a:r>
              <a:rPr lang="de-DE" err="1"/>
              <a:t>perturbations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system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 err="1"/>
              <a:t>Conservative</a:t>
            </a:r>
            <a:r>
              <a:rPr lang="de-DE"/>
              <a:t> </a:t>
            </a:r>
            <a:r>
              <a:rPr lang="de-DE" err="1"/>
              <a:t>perturbation</a:t>
            </a:r>
            <a:r>
              <a:rPr lang="de-DE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0D955E6-8A62-2DE6-A32F-EE62F0E2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56C32B4-C7B9-2DAF-FE46-A83EDF00CF5E}"/>
              </a:ext>
            </a:extLst>
          </p:cNvPr>
          <p:cNvSpPr txBox="1"/>
          <p:nvPr/>
        </p:nvSpPr>
        <p:spPr>
          <a:xfrm>
            <a:off x="9627993" y="3682379"/>
            <a:ext cx="430871" cy="36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+1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737E9AA9-088A-3DFC-52CC-3B4E1DD34812}"/>
              </a:ext>
            </a:extLst>
          </p:cNvPr>
          <p:cNvSpPr txBox="1"/>
          <p:nvPr/>
        </p:nvSpPr>
        <p:spPr>
          <a:xfrm>
            <a:off x="9123927" y="4272679"/>
            <a:ext cx="430871" cy="36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+1</a:t>
            </a:r>
            <a:endParaRPr lang="en-GB" dirty="0">
              <a:solidFill>
                <a:srgbClr val="00B050"/>
              </a:solidFill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54366DE6-5593-A806-A5F4-0DE57420C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18" y="3590918"/>
            <a:ext cx="4515572" cy="76179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72C785A-44D2-49A0-D935-7E4B9D0B4959}"/>
              </a:ext>
            </a:extLst>
          </p:cNvPr>
          <p:cNvSpPr txBox="1"/>
          <p:nvPr/>
        </p:nvSpPr>
        <p:spPr>
          <a:xfrm>
            <a:off x="7184187" y="197504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A194EE2-5E32-10E3-6EFF-A7C95D1CBC35}"/>
              </a:ext>
            </a:extLst>
          </p:cNvPr>
          <p:cNvSpPr txBox="1"/>
          <p:nvPr/>
        </p:nvSpPr>
        <p:spPr>
          <a:xfrm>
            <a:off x="7339309" y="182731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3C03C6-17F8-A677-7CA1-6337C714A570}"/>
              </a:ext>
            </a:extLst>
          </p:cNvPr>
          <p:cNvSpPr txBox="1"/>
          <p:nvPr/>
        </p:nvSpPr>
        <p:spPr>
          <a:xfrm>
            <a:off x="7184187" y="5609402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88D03D7-D569-797F-963E-C2A302C94EBE}"/>
              </a:ext>
            </a:extLst>
          </p:cNvPr>
          <p:cNvSpPr txBox="1"/>
          <p:nvPr/>
        </p:nvSpPr>
        <p:spPr>
          <a:xfrm>
            <a:off x="11000558" y="182731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2F766A63-7A2C-72B7-AC13-60B42C1B0E60}"/>
              </a:ext>
            </a:extLst>
          </p:cNvPr>
          <p:cNvSpPr txBox="1"/>
          <p:nvPr/>
        </p:nvSpPr>
        <p:spPr>
          <a:xfrm>
            <a:off x="1244670" y="597746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Christensen et al. (1991)</a:t>
            </a:r>
          </a:p>
        </p:txBody>
      </p:sp>
    </p:spTree>
    <p:extLst>
      <p:ext uri="{BB962C8B-B14F-4D97-AF65-F5344CB8AC3E}">
        <p14:creationId xmlns:p14="http://schemas.microsoft.com/office/powerpoint/2010/main" val="2139028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045"/>
    </mc:Choice>
    <mc:Fallback>
      <p:transition spd="slow" advTm="7204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2E5B99-201A-5B65-7D88-DD84EF088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 Light"/>
                <a:cs typeface="Calibri Light"/>
              </a:rPr>
              <a:t>Perturbation </a:t>
            </a:r>
            <a:r>
              <a:rPr lang="de-DE" err="1">
                <a:ea typeface="Calibri Light"/>
                <a:cs typeface="Calibri Light"/>
              </a:rPr>
              <a:t>mechanism</a:t>
            </a:r>
            <a:endParaRPr lang="de-DE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DD36C7-1426-B502-399F-37DFC40FE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Random </a:t>
            </a:r>
            <a:r>
              <a:rPr lang="de-DE" err="1"/>
              <a:t>perturbations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system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 err="1"/>
              <a:t>Conservative</a:t>
            </a:r>
            <a:r>
              <a:rPr lang="de-DE"/>
              <a:t> </a:t>
            </a:r>
            <a:r>
              <a:rPr lang="de-DE" err="1"/>
              <a:t>perturbation</a:t>
            </a:r>
            <a:r>
              <a:rPr lang="de-DE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Non </a:t>
            </a:r>
            <a:r>
              <a:rPr lang="de-DE" err="1"/>
              <a:t>conservative</a:t>
            </a:r>
            <a:r>
              <a:rPr lang="de-DE"/>
              <a:t> </a:t>
            </a:r>
            <a:r>
              <a:rPr lang="de-DE" err="1"/>
              <a:t>perturbation</a:t>
            </a:r>
            <a:r>
              <a:rPr lang="de-DE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CF48D38-6643-141D-631C-E74A5DEF9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958" y="5521823"/>
            <a:ext cx="1788446" cy="4937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814FCF6-B0BF-A523-2603-6383EB16A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18" y="3590918"/>
            <a:ext cx="4515572" cy="761796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0D955E6-8A62-2DE6-A32F-EE62F0E2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436FC1F-A8E7-3607-0882-F4A05DE4942C}"/>
              </a:ext>
            </a:extLst>
          </p:cNvPr>
          <p:cNvGrpSpPr/>
          <p:nvPr/>
        </p:nvGrpSpPr>
        <p:grpSpPr>
          <a:xfrm>
            <a:off x="7494431" y="2147805"/>
            <a:ext cx="4685296" cy="3646257"/>
            <a:chOff x="7494431" y="1927377"/>
            <a:chExt cx="4685296" cy="3646257"/>
          </a:xfrm>
        </p:grpSpPr>
        <p:pic>
          <p:nvPicPr>
            <p:cNvPr id="22" name="Grafik 21" descr="Ein Bild, das Screenshot, Quadrat, Reihe, Farbigkeit enthält.&#10;&#10;Automatisch generierte Beschreibung">
              <a:extLst>
                <a:ext uri="{FF2B5EF4-FFF2-40B4-BE49-F238E27FC236}">
                  <a16:creationId xmlns:a16="http://schemas.microsoft.com/office/drawing/2014/main" id="{825D1B52-8EA4-69AC-97A0-143F359BC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431" y="1927377"/>
              <a:ext cx="4685296" cy="3646257"/>
            </a:xfrm>
            <a:prstGeom prst="rect">
              <a:avLst/>
            </a:prstGeom>
          </p:spPr>
        </p:pic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3B02851F-FB13-CD72-2C3A-AD4A273774C3}"/>
                </a:ext>
              </a:extLst>
            </p:cNvPr>
            <p:cNvGrpSpPr/>
            <p:nvPr/>
          </p:nvGrpSpPr>
          <p:grpSpPr>
            <a:xfrm>
              <a:off x="9488758" y="3927931"/>
              <a:ext cx="501650" cy="369332"/>
              <a:chOff x="9488758" y="3927931"/>
              <a:chExt cx="501650" cy="369332"/>
            </a:xfrm>
          </p:grpSpPr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4E67C2BB-63AF-037B-1BEB-C61CBF8FAEA6}"/>
                  </a:ext>
                </a:extLst>
              </p:cNvPr>
              <p:cNvSpPr/>
              <p:nvPr/>
            </p:nvSpPr>
            <p:spPr>
              <a:xfrm>
                <a:off x="9500529" y="3956050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98F292D-3A46-DCD8-84EB-CA7E0730B417}"/>
                  </a:ext>
                </a:extLst>
              </p:cNvPr>
              <p:cNvSpPr txBox="1"/>
              <p:nvPr/>
            </p:nvSpPr>
            <p:spPr>
              <a:xfrm>
                <a:off x="9488758" y="3927931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+1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B56C32B4-C7B9-2DAF-FE46-A83EDF00CF5E}"/>
              </a:ext>
            </a:extLst>
          </p:cNvPr>
          <p:cNvSpPr txBox="1"/>
          <p:nvPr/>
        </p:nvSpPr>
        <p:spPr>
          <a:xfrm>
            <a:off x="8432799" y="4283452"/>
            <a:ext cx="430871" cy="36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+1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737E9AA9-088A-3DFC-52CC-3B4E1DD34812}"/>
              </a:ext>
            </a:extLst>
          </p:cNvPr>
          <p:cNvSpPr txBox="1"/>
          <p:nvPr/>
        </p:nvSpPr>
        <p:spPr>
          <a:xfrm>
            <a:off x="9138114" y="4283452"/>
            <a:ext cx="430871" cy="36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+1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D215A4E-81DB-2FF6-6B98-882F5DF24007}"/>
              </a:ext>
            </a:extLst>
          </p:cNvPr>
          <p:cNvSpPr txBox="1"/>
          <p:nvPr/>
        </p:nvSpPr>
        <p:spPr>
          <a:xfrm>
            <a:off x="7689384" y="4283452"/>
            <a:ext cx="430871" cy="36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+1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F56CF76-D0CD-863D-2D4E-56DD3F254B03}"/>
              </a:ext>
            </a:extLst>
          </p:cNvPr>
          <p:cNvSpPr txBox="1"/>
          <p:nvPr/>
        </p:nvSpPr>
        <p:spPr>
          <a:xfrm>
            <a:off x="7184187" y="197504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2FA8837-EA64-74F6-35F6-4DCA20654655}"/>
              </a:ext>
            </a:extLst>
          </p:cNvPr>
          <p:cNvSpPr txBox="1"/>
          <p:nvPr/>
        </p:nvSpPr>
        <p:spPr>
          <a:xfrm>
            <a:off x="7339309" y="182731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AD8C2E2-CCDF-F8DB-D895-F672560520C4}"/>
              </a:ext>
            </a:extLst>
          </p:cNvPr>
          <p:cNvSpPr txBox="1"/>
          <p:nvPr/>
        </p:nvSpPr>
        <p:spPr>
          <a:xfrm>
            <a:off x="7184187" y="5609402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B2460BC-52D5-0E31-1B15-8F1D8DAECEFB}"/>
              </a:ext>
            </a:extLst>
          </p:cNvPr>
          <p:cNvSpPr txBox="1"/>
          <p:nvPr/>
        </p:nvSpPr>
        <p:spPr>
          <a:xfrm>
            <a:off x="11000558" y="182731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28EC0AAB-38F2-5167-0A95-075F72EC45FD}"/>
              </a:ext>
            </a:extLst>
          </p:cNvPr>
          <p:cNvSpPr txBox="1"/>
          <p:nvPr/>
        </p:nvSpPr>
        <p:spPr>
          <a:xfrm>
            <a:off x="1244670" y="597746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Christensen et al. (1991)</a:t>
            </a:r>
          </a:p>
        </p:txBody>
      </p:sp>
    </p:spTree>
    <p:extLst>
      <p:ext uri="{BB962C8B-B14F-4D97-AF65-F5344CB8AC3E}">
        <p14:creationId xmlns:p14="http://schemas.microsoft.com/office/powerpoint/2010/main" val="4145415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37"/>
    </mc:Choice>
    <mc:Fallback>
      <p:transition spd="slow" advTm="3183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A01D579-320A-B3CC-F4B8-93C97534B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Indicator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Instantaneous dissipation rate: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Total dissipation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8186E8-9FD2-F99A-404C-BD25D168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ea typeface="Calibri Light"/>
                <a:cs typeface="Calibri Light"/>
              </a:rPr>
              <a:t>Derived</a:t>
            </a:r>
            <a:r>
              <a:rPr lang="de-DE">
                <a:ea typeface="Calibri Light"/>
                <a:cs typeface="Calibri Light"/>
              </a:rPr>
              <a:t> </a:t>
            </a:r>
            <a:r>
              <a:rPr lang="de-DE" err="1">
                <a:ea typeface="Calibri Light"/>
                <a:cs typeface="Calibri Light"/>
              </a:rPr>
              <a:t>quantities</a:t>
            </a:r>
            <a:r>
              <a:rPr lang="de-DE">
                <a:ea typeface="Calibri Light"/>
                <a:cs typeface="Calibri Light"/>
              </a:rPr>
              <a:t> - I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B9FB9D6-E5DD-D6AB-97D1-A0D89AAAC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039" y="2526856"/>
            <a:ext cx="4010585" cy="7811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3F0C21B-6A3A-366C-3FEC-128B348E9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524" y="3580896"/>
            <a:ext cx="2514951" cy="72400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27E6214-FC79-0A4D-37F7-7B17F1CCB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526" y="4231043"/>
            <a:ext cx="1771897" cy="971686"/>
          </a:xfrm>
          <a:prstGeom prst="rect">
            <a:avLst/>
          </a:prstGeom>
        </p:spPr>
      </p:pic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160DE10-61A5-663A-5B3C-0290AE493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B65B2B6-09EB-8314-AC76-3A993A0CB6A0}"/>
              </a:ext>
            </a:extLst>
          </p:cNvPr>
          <p:cNvSpPr txBox="1"/>
          <p:nvPr/>
        </p:nvSpPr>
        <p:spPr>
          <a:xfrm>
            <a:off x="1244670" y="597746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Christensen et al. (1991)</a:t>
            </a:r>
          </a:p>
        </p:txBody>
      </p:sp>
    </p:spTree>
    <p:extLst>
      <p:ext uri="{BB962C8B-B14F-4D97-AF65-F5344CB8AC3E}">
        <p14:creationId xmlns:p14="http://schemas.microsoft.com/office/powerpoint/2010/main" val="3625617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264"/>
    </mc:Choice>
    <mc:Fallback>
      <p:transition spd="slow" advTm="9226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A9AFE5-46AF-EBC9-7774-995287F82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Derived</a:t>
            </a:r>
            <a:r>
              <a:rPr lang="de-DE"/>
              <a:t> </a:t>
            </a:r>
            <a:r>
              <a:rPr lang="de-DE" err="1"/>
              <a:t>quantities</a:t>
            </a:r>
            <a:r>
              <a:rPr lang="de-DE"/>
              <a:t> - II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C2949D-7055-570D-68D2-5B94C8877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  <a:p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 Lifetime:</a:t>
            </a:r>
          </a:p>
          <a:p>
            <a:pPr>
              <a:buFont typeface="Arial" panose="020B0604020202020204" pitchFamily="34" charset="0"/>
              <a:buChar char="•"/>
            </a:pPr>
            <a:endParaRPr lang="en-GB"/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 Linear spatial size:</a:t>
            </a:r>
          </a:p>
        </p:txBody>
      </p:sp>
      <p:pic>
        <p:nvPicPr>
          <p:cNvPr id="17" name="Inhaltsplatzhalter 13">
            <a:extLst>
              <a:ext uri="{FF2B5EF4-FFF2-40B4-BE49-F238E27FC236}">
                <a16:creationId xmlns:a16="http://schemas.microsoft.com/office/drawing/2014/main" id="{83B82D39-894B-D2C4-426D-3E952E2BE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911" y="3629411"/>
            <a:ext cx="6849431" cy="41915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BE4DC52-9749-ED62-FFE8-713EDA35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372" y="2687305"/>
            <a:ext cx="2876951" cy="514422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6D6C69-8EEB-7A31-8F64-8C9E9B37B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73B232-3E12-96A4-812E-807F7F1084B6}"/>
              </a:ext>
            </a:extLst>
          </p:cNvPr>
          <p:cNvSpPr txBox="1"/>
          <p:nvPr/>
        </p:nvSpPr>
        <p:spPr>
          <a:xfrm>
            <a:off x="1244670" y="597746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Christensen et al. (1991)</a:t>
            </a:r>
          </a:p>
        </p:txBody>
      </p:sp>
    </p:spTree>
    <p:extLst>
      <p:ext uri="{BB962C8B-B14F-4D97-AF65-F5344CB8AC3E}">
        <p14:creationId xmlns:p14="http://schemas.microsoft.com/office/powerpoint/2010/main" val="4183477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22"/>
    </mc:Choice>
    <mc:Fallback>
      <p:transition spd="slow" advTm="6402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B6CB0-0AAA-7889-36F9-214245F19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ea typeface="Calibri Light"/>
                <a:cs typeface="Calibri Light"/>
              </a:rPr>
              <a:t>Distributions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DC7AC8-78BC-52F9-1BAF-F0F613CAE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 err="1"/>
              <a:t>Scaling</a:t>
            </a:r>
            <a:r>
              <a:rPr lang="de-DE"/>
              <a:t> </a:t>
            </a:r>
            <a:r>
              <a:rPr lang="de-DE" err="1"/>
              <a:t>relations</a:t>
            </a:r>
            <a:r>
              <a:rPr lang="de-DE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 marL="0" indent="0">
              <a:buNone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 err="1"/>
              <a:t>Conditional</a:t>
            </a:r>
            <a:r>
              <a:rPr lang="de-DE"/>
              <a:t> </a:t>
            </a:r>
            <a:r>
              <a:rPr lang="de-DE" err="1"/>
              <a:t>expectation</a:t>
            </a:r>
            <a:r>
              <a:rPr lang="de-DE"/>
              <a:t> </a:t>
            </a:r>
            <a:r>
              <a:rPr lang="de-DE" err="1"/>
              <a:t>values</a:t>
            </a:r>
            <a:r>
              <a:rPr lang="de-DE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Also: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FF46BE-CCDF-2267-E0BA-9C27A105E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547" y="2771683"/>
            <a:ext cx="8106906" cy="657317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123F1A8-3E4D-D78D-A887-305ABCE81CA9}"/>
              </a:ext>
            </a:extLst>
          </p:cNvPr>
          <p:cNvGrpSpPr/>
          <p:nvPr/>
        </p:nvGrpSpPr>
        <p:grpSpPr>
          <a:xfrm>
            <a:off x="1867300" y="4049123"/>
            <a:ext cx="8518361" cy="1133634"/>
            <a:chOff x="1867300" y="4267141"/>
            <a:chExt cx="8518361" cy="1133634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047FA3A0-3A5B-7D99-2CBA-6F4B83495D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3295"/>
            <a:stretch/>
          </p:blipFill>
          <p:spPr>
            <a:xfrm>
              <a:off x="1867300" y="4267142"/>
              <a:ext cx="3190236" cy="1133633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07679C49-F2DD-2A76-DF59-70806E8DC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516" r="36782"/>
            <a:stretch/>
          </p:blipFill>
          <p:spPr>
            <a:xfrm>
              <a:off x="4591250" y="4267141"/>
              <a:ext cx="3070460" cy="1133633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DA30A03-8159-2887-9916-EC993B1C8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13"/>
            <a:stretch/>
          </p:blipFill>
          <p:spPr>
            <a:xfrm>
              <a:off x="7687378" y="4267141"/>
              <a:ext cx="2698283" cy="1133633"/>
            </a:xfrm>
            <a:prstGeom prst="rect">
              <a:avLst/>
            </a:prstGeom>
          </p:spPr>
        </p:pic>
      </p:grp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31A05000-64EF-3A77-AE58-618E9671F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B5BDFC-12A3-FC42-7320-66A70FCD9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547" y="5447349"/>
            <a:ext cx="1262628" cy="370081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6E93AE7C-3D2B-525A-6DB1-C87891CA8E9D}"/>
              </a:ext>
            </a:extLst>
          </p:cNvPr>
          <p:cNvSpPr txBox="1"/>
          <p:nvPr/>
        </p:nvSpPr>
        <p:spPr>
          <a:xfrm>
            <a:off x="1244670" y="5977468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cs typeface="Calibri"/>
              </a:rPr>
              <a:t>Christensen et al. (1991)</a:t>
            </a:r>
          </a:p>
        </p:txBody>
      </p:sp>
    </p:spTree>
    <p:extLst>
      <p:ext uri="{BB962C8B-B14F-4D97-AF65-F5344CB8AC3E}">
        <p14:creationId xmlns:p14="http://schemas.microsoft.com/office/powerpoint/2010/main" val="330823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518"/>
    </mc:Choice>
    <mc:Fallback>
      <p:transition spd="slow" advTm="11651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603</Words>
  <Application>Microsoft Office PowerPoint</Application>
  <PresentationFormat>Breitbild</PresentationFormat>
  <Paragraphs>254</Paragraphs>
  <Slides>28</Slides>
  <Notes>18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Retrospect</vt:lpstr>
      <vt:lpstr>Cellular automata for sandpiles</vt:lpstr>
      <vt:lpstr>Introduction</vt:lpstr>
      <vt:lpstr>Cellular automaton</vt:lpstr>
      <vt:lpstr>Relaxation and boundary conditions</vt:lpstr>
      <vt:lpstr>Perturbation mechanism</vt:lpstr>
      <vt:lpstr>Perturbation mechanism</vt:lpstr>
      <vt:lpstr>Derived quantities - I</vt:lpstr>
      <vt:lpstr>Derived quantities - II</vt:lpstr>
      <vt:lpstr>Distributions</vt:lpstr>
      <vt:lpstr>Steady state (crtitical state)</vt:lpstr>
      <vt:lpstr>Steady state (crtitical state)</vt:lpstr>
      <vt:lpstr>Steady state (crtitical state)</vt:lpstr>
      <vt:lpstr>Algorithm</vt:lpstr>
      <vt:lpstr>Algorithm</vt:lpstr>
      <vt:lpstr>Parameter selection</vt:lpstr>
      <vt:lpstr>Parameter selection</vt:lpstr>
      <vt:lpstr>Simulations</vt:lpstr>
      <vt:lpstr>Simulations</vt:lpstr>
      <vt:lpstr>Simulations</vt:lpstr>
      <vt:lpstr>Results</vt:lpstr>
      <vt:lpstr>Results (2d)</vt:lpstr>
      <vt:lpstr>Systematic  uncertainties</vt:lpstr>
      <vt:lpstr>Systematic uncertainties</vt:lpstr>
      <vt:lpstr>Systematic uncertainties</vt:lpstr>
      <vt:lpstr>Results</vt:lpstr>
      <vt:lpstr>Summary</vt:lpstr>
      <vt:lpstr>Outlook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Malena Held</cp:lastModifiedBy>
  <cp:revision>291</cp:revision>
  <dcterms:created xsi:type="dcterms:W3CDTF">2024-03-20T10:11:21Z</dcterms:created>
  <dcterms:modified xsi:type="dcterms:W3CDTF">2024-03-24T19:43:58Z</dcterms:modified>
</cp:coreProperties>
</file>